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80" r:id="rId5"/>
    <p:sldId id="307" r:id="rId6"/>
    <p:sldId id="309" r:id="rId7"/>
    <p:sldId id="286" r:id="rId8"/>
    <p:sldId id="306" r:id="rId9"/>
    <p:sldId id="287" r:id="rId10"/>
    <p:sldId id="305" r:id="rId11"/>
    <p:sldId id="271" r:id="rId12"/>
    <p:sldId id="308" r:id="rId13"/>
    <p:sldId id="312" r:id="rId14"/>
    <p:sldId id="288" r:id="rId15"/>
    <p:sldId id="285" r:id="rId16"/>
    <p:sldId id="284" r:id="rId17"/>
    <p:sldId id="289" r:id="rId18"/>
    <p:sldId id="279" r:id="rId19"/>
    <p:sldId id="290" r:id="rId20"/>
    <p:sldId id="291" r:id="rId21"/>
    <p:sldId id="292" r:id="rId22"/>
    <p:sldId id="310"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73AFC8-9093-4449-8A6E-D3F853ECE655}" v="7" dt="2025-09-15T11:51:30.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02" d="100"/>
          <a:sy n="102" d="100"/>
        </p:scale>
        <p:origin x="228"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ger Mitchell" userId="1dd5a485e5186e3d" providerId="LiveId" clId="{5573AFC8-9093-4449-8A6E-D3F853ECE655}"/>
    <pc:docChg chg="undo custSel addSld delSld modSld sldOrd">
      <pc:chgData name="Roger Mitchell" userId="1dd5a485e5186e3d" providerId="LiveId" clId="{5573AFC8-9093-4449-8A6E-D3F853ECE655}" dt="2025-09-15T12:07:50.474" v="218" actId="2711"/>
      <pc:docMkLst>
        <pc:docMk/>
      </pc:docMkLst>
      <pc:sldChg chg="modSp mod">
        <pc:chgData name="Roger Mitchell" userId="1dd5a485e5186e3d" providerId="LiveId" clId="{5573AFC8-9093-4449-8A6E-D3F853ECE655}" dt="2025-09-15T12:07:37.473" v="217" actId="255"/>
        <pc:sldMkLst>
          <pc:docMk/>
          <pc:sldMk cId="3951029415" sldId="284"/>
        </pc:sldMkLst>
        <pc:spChg chg="mod">
          <ac:chgData name="Roger Mitchell" userId="1dd5a485e5186e3d" providerId="LiveId" clId="{5573AFC8-9093-4449-8A6E-D3F853ECE655}" dt="2025-09-15T12:07:37.473" v="217" actId="255"/>
          <ac:spMkLst>
            <pc:docMk/>
            <pc:sldMk cId="3951029415" sldId="284"/>
            <ac:spMk id="2" creationId="{1859E3DB-D929-C37C-577B-0228A0AAEFCC}"/>
          </ac:spMkLst>
        </pc:spChg>
      </pc:sldChg>
      <pc:sldChg chg="modSp mod">
        <pc:chgData name="Roger Mitchell" userId="1dd5a485e5186e3d" providerId="LiveId" clId="{5573AFC8-9093-4449-8A6E-D3F853ECE655}" dt="2025-09-15T12:07:20.316" v="214" actId="255"/>
        <pc:sldMkLst>
          <pc:docMk/>
          <pc:sldMk cId="863713223" sldId="285"/>
        </pc:sldMkLst>
        <pc:spChg chg="mod">
          <ac:chgData name="Roger Mitchell" userId="1dd5a485e5186e3d" providerId="LiveId" clId="{5573AFC8-9093-4449-8A6E-D3F853ECE655}" dt="2025-09-15T12:07:20.316" v="214" actId="255"/>
          <ac:spMkLst>
            <pc:docMk/>
            <pc:sldMk cId="863713223" sldId="285"/>
            <ac:spMk id="2" creationId="{6D76E3A9-C328-562D-C068-A2821A419B01}"/>
          </ac:spMkLst>
        </pc:spChg>
      </pc:sldChg>
      <pc:sldChg chg="addSp delSp modSp mod">
        <pc:chgData name="Roger Mitchell" userId="1dd5a485e5186e3d" providerId="LiveId" clId="{5573AFC8-9093-4449-8A6E-D3F853ECE655}" dt="2025-09-15T11:53:10.792" v="203" actId="478"/>
        <pc:sldMkLst>
          <pc:docMk/>
          <pc:sldMk cId="1825728491" sldId="305"/>
        </pc:sldMkLst>
        <pc:spChg chg="mod">
          <ac:chgData name="Roger Mitchell" userId="1dd5a485e5186e3d" providerId="LiveId" clId="{5573AFC8-9093-4449-8A6E-D3F853ECE655}" dt="2025-09-15T11:53:02.248" v="201" actId="255"/>
          <ac:spMkLst>
            <pc:docMk/>
            <pc:sldMk cId="1825728491" sldId="305"/>
            <ac:spMk id="2" creationId="{C1F3F526-2FE7-2EE8-F250-D104A65DBA60}"/>
          </ac:spMkLst>
        </pc:spChg>
        <pc:spChg chg="add del">
          <ac:chgData name="Roger Mitchell" userId="1dd5a485e5186e3d" providerId="LiveId" clId="{5573AFC8-9093-4449-8A6E-D3F853ECE655}" dt="2025-09-15T11:53:10.792" v="203" actId="478"/>
          <ac:spMkLst>
            <pc:docMk/>
            <pc:sldMk cId="1825728491" sldId="305"/>
            <ac:spMk id="12" creationId="{7BF15203-8BC2-03D4-1280-5BE9C7990E1B}"/>
          </ac:spMkLst>
        </pc:spChg>
      </pc:sldChg>
      <pc:sldChg chg="addSp delSp modSp new mod modAnim">
        <pc:chgData name="Roger Mitchell" userId="1dd5a485e5186e3d" providerId="LiveId" clId="{5573AFC8-9093-4449-8A6E-D3F853ECE655}" dt="2025-09-15T11:52:37.685" v="198" actId="2711"/>
        <pc:sldMkLst>
          <pc:docMk/>
          <pc:sldMk cId="3841279041" sldId="306"/>
        </pc:sldMkLst>
        <pc:spChg chg="mod">
          <ac:chgData name="Roger Mitchell" userId="1dd5a485e5186e3d" providerId="LiveId" clId="{5573AFC8-9093-4449-8A6E-D3F853ECE655}" dt="2025-09-15T11:52:37.685" v="198" actId="2711"/>
          <ac:spMkLst>
            <pc:docMk/>
            <pc:sldMk cId="3841279041" sldId="306"/>
            <ac:spMk id="2" creationId="{2749F08E-33B3-0A22-9423-66F04B2F237B}"/>
          </ac:spMkLst>
        </pc:spChg>
        <pc:picChg chg="add mod">
          <ac:chgData name="Roger Mitchell" userId="1dd5a485e5186e3d" providerId="LiveId" clId="{5573AFC8-9093-4449-8A6E-D3F853ECE655}" dt="2025-09-02T08:31:38.480" v="4"/>
          <ac:picMkLst>
            <pc:docMk/>
            <pc:sldMk cId="3841279041" sldId="306"/>
            <ac:picMk id="4" creationId="{11363B3E-C5D2-BA1D-C3FC-C99CB3F81E66}"/>
          </ac:picMkLst>
        </pc:picChg>
      </pc:sldChg>
      <pc:sldChg chg="modSp mod ord">
        <pc:chgData name="Roger Mitchell" userId="1dd5a485e5186e3d" providerId="LiveId" clId="{5573AFC8-9093-4449-8A6E-D3F853ECE655}" dt="2025-09-15T11:52:11.621" v="195" actId="255"/>
        <pc:sldMkLst>
          <pc:docMk/>
          <pc:sldMk cId="3896037926" sldId="307"/>
        </pc:sldMkLst>
        <pc:spChg chg="mod">
          <ac:chgData name="Roger Mitchell" userId="1dd5a485e5186e3d" providerId="LiveId" clId="{5573AFC8-9093-4449-8A6E-D3F853ECE655}" dt="2025-09-15T11:52:11.621" v="195" actId="255"/>
          <ac:spMkLst>
            <pc:docMk/>
            <pc:sldMk cId="3896037926" sldId="307"/>
            <ac:spMk id="2" creationId="{C5800497-7A9B-DCF9-2C73-AF0E2A02FB47}"/>
          </ac:spMkLst>
        </pc:spChg>
      </pc:sldChg>
      <pc:sldChg chg="addSp delSp modSp new mod delAnim modAnim">
        <pc:chgData name="Roger Mitchell" userId="1dd5a485e5186e3d" providerId="LiveId" clId="{5573AFC8-9093-4449-8A6E-D3F853ECE655}" dt="2025-09-02T10:22:47.791" v="131"/>
        <pc:sldMkLst>
          <pc:docMk/>
          <pc:sldMk cId="4254746175" sldId="307"/>
        </pc:sldMkLst>
      </pc:sldChg>
      <pc:sldChg chg="modSp mod">
        <pc:chgData name="Roger Mitchell" userId="1dd5a485e5186e3d" providerId="LiveId" clId="{5573AFC8-9093-4449-8A6E-D3F853ECE655}" dt="2025-09-15T11:53:27.975" v="205" actId="255"/>
        <pc:sldMkLst>
          <pc:docMk/>
          <pc:sldMk cId="1448352216" sldId="308"/>
        </pc:sldMkLst>
        <pc:spChg chg="mod">
          <ac:chgData name="Roger Mitchell" userId="1dd5a485e5186e3d" providerId="LiveId" clId="{5573AFC8-9093-4449-8A6E-D3F853ECE655}" dt="2025-09-15T11:53:27.975" v="205" actId="255"/>
          <ac:spMkLst>
            <pc:docMk/>
            <pc:sldMk cId="1448352216" sldId="308"/>
            <ac:spMk id="2" creationId="{8AC05129-32D8-9ED9-80B6-5C8EF541EA76}"/>
          </ac:spMkLst>
        </pc:spChg>
      </pc:sldChg>
      <pc:sldChg chg="modSp mod ord">
        <pc:chgData name="Roger Mitchell" userId="1dd5a485e5186e3d" providerId="LiveId" clId="{5573AFC8-9093-4449-8A6E-D3F853ECE655}" dt="2025-09-15T11:52:26.895" v="197" actId="255"/>
        <pc:sldMkLst>
          <pc:docMk/>
          <pc:sldMk cId="2265044206" sldId="309"/>
        </pc:sldMkLst>
        <pc:spChg chg="mod">
          <ac:chgData name="Roger Mitchell" userId="1dd5a485e5186e3d" providerId="LiveId" clId="{5573AFC8-9093-4449-8A6E-D3F853ECE655}" dt="2025-09-15T11:52:26.895" v="197" actId="255"/>
          <ac:spMkLst>
            <pc:docMk/>
            <pc:sldMk cId="2265044206" sldId="309"/>
            <ac:spMk id="2" creationId="{66880083-010F-1270-079A-9C72B837FFB2}"/>
          </ac:spMkLst>
        </pc:spChg>
      </pc:sldChg>
      <pc:sldChg chg="modSp mod">
        <pc:chgData name="Roger Mitchell" userId="1dd5a485e5186e3d" providerId="LiveId" clId="{5573AFC8-9093-4449-8A6E-D3F853ECE655}" dt="2025-09-15T12:07:50.474" v="218" actId="2711"/>
        <pc:sldMkLst>
          <pc:docMk/>
          <pc:sldMk cId="973880594" sldId="310"/>
        </pc:sldMkLst>
        <pc:spChg chg="mod">
          <ac:chgData name="Roger Mitchell" userId="1dd5a485e5186e3d" providerId="LiveId" clId="{5573AFC8-9093-4449-8A6E-D3F853ECE655}" dt="2025-09-15T12:07:50.474" v="218" actId="2711"/>
          <ac:spMkLst>
            <pc:docMk/>
            <pc:sldMk cId="973880594" sldId="310"/>
            <ac:spMk id="2" creationId="{1B3E95B7-3ADB-3F81-48E1-FF3871AD48CB}"/>
          </ac:spMkLst>
        </pc:spChg>
      </pc:sldChg>
      <pc:sldChg chg="modSp new del mod">
        <pc:chgData name="Roger Mitchell" userId="1dd5a485e5186e3d" providerId="LiveId" clId="{5573AFC8-9093-4449-8A6E-D3F853ECE655}" dt="2025-09-15T11:51:22.640" v="185" actId="2696"/>
        <pc:sldMkLst>
          <pc:docMk/>
          <pc:sldMk cId="2318617794" sldId="311"/>
        </pc:sldMkLst>
        <pc:spChg chg="mod">
          <ac:chgData name="Roger Mitchell" userId="1dd5a485e5186e3d" providerId="LiveId" clId="{5573AFC8-9093-4449-8A6E-D3F853ECE655}" dt="2025-09-15T11:46:45.365" v="162" actId="255"/>
          <ac:spMkLst>
            <pc:docMk/>
            <pc:sldMk cId="2318617794" sldId="311"/>
            <ac:spMk id="2" creationId="{02DCE942-E649-E758-7595-1657FB4671A7}"/>
          </ac:spMkLst>
        </pc:spChg>
        <pc:spChg chg="mod">
          <ac:chgData name="Roger Mitchell" userId="1dd5a485e5186e3d" providerId="LiveId" clId="{5573AFC8-9093-4449-8A6E-D3F853ECE655}" dt="2025-09-15T11:47:05.464" v="166" actId="12"/>
          <ac:spMkLst>
            <pc:docMk/>
            <pc:sldMk cId="2318617794" sldId="311"/>
            <ac:spMk id="3" creationId="{2A150BD8-9CF3-9597-1AF5-A804D92BFFE6}"/>
          </ac:spMkLst>
        </pc:spChg>
      </pc:sldChg>
      <pc:sldChg chg="new del">
        <pc:chgData name="Roger Mitchell" userId="1dd5a485e5186e3d" providerId="LiveId" clId="{5573AFC8-9093-4449-8A6E-D3F853ECE655}" dt="2025-09-15T11:46:24.410" v="158" actId="2696"/>
        <pc:sldMkLst>
          <pc:docMk/>
          <pc:sldMk cId="4251403154" sldId="311"/>
        </pc:sldMkLst>
      </pc:sldChg>
      <pc:sldChg chg="modSp new mod">
        <pc:chgData name="Roger Mitchell" userId="1dd5a485e5186e3d" providerId="LiveId" clId="{5573AFC8-9093-4449-8A6E-D3F853ECE655}" dt="2025-09-15T11:54:10.774" v="212" actId="20577"/>
        <pc:sldMkLst>
          <pc:docMk/>
          <pc:sldMk cId="3691486344" sldId="312"/>
        </pc:sldMkLst>
        <pc:spChg chg="mod">
          <ac:chgData name="Roger Mitchell" userId="1dd5a485e5186e3d" providerId="LiveId" clId="{5573AFC8-9093-4449-8A6E-D3F853ECE655}" dt="2025-09-15T11:53:45.372" v="209" actId="2711"/>
          <ac:spMkLst>
            <pc:docMk/>
            <pc:sldMk cId="3691486344" sldId="312"/>
            <ac:spMk id="2" creationId="{515AA9AC-90CA-DEC5-2655-6EF873C743BE}"/>
          </ac:spMkLst>
        </pc:spChg>
        <pc:spChg chg="mod">
          <ac:chgData name="Roger Mitchell" userId="1dd5a485e5186e3d" providerId="LiveId" clId="{5573AFC8-9093-4449-8A6E-D3F853ECE655}" dt="2025-09-15T11:53:55.305" v="210" actId="2711"/>
          <ac:spMkLst>
            <pc:docMk/>
            <pc:sldMk cId="3691486344" sldId="312"/>
            <ac:spMk id="3" creationId="{51A4A7B1-C379-D041-A154-83B997E025C8}"/>
          </ac:spMkLst>
        </pc:spChg>
        <pc:spChg chg="mod">
          <ac:chgData name="Roger Mitchell" userId="1dd5a485e5186e3d" providerId="LiveId" clId="{5573AFC8-9093-4449-8A6E-D3F853ECE655}" dt="2025-09-15T11:54:10.774" v="212" actId="20577"/>
          <ac:spMkLst>
            <pc:docMk/>
            <pc:sldMk cId="3691486344" sldId="312"/>
            <ac:spMk id="4" creationId="{1EF1132F-E62C-E5B3-36F1-DC345FB2083A}"/>
          </ac:spMkLst>
        </pc:spChg>
      </pc:sldChg>
    </pc:docChg>
  </pc:docChgLst>
  <pc:docChgLst>
    <pc:chgData name="Roger Mitchell" userId="1dd5a485e5186e3d" providerId="LiveId" clId="{AF6C4CA4-0B9C-4125-AACF-8B2E278B89E3}"/>
    <pc:docChg chg="custSel delSld modSld">
      <pc:chgData name="Roger Mitchell" userId="1dd5a485e5186e3d" providerId="LiveId" clId="{AF6C4CA4-0B9C-4125-AACF-8B2E278B89E3}" dt="2025-08-29T10:15:24.960" v="144" actId="20577"/>
      <pc:docMkLst>
        <pc:docMk/>
      </pc:docMkLst>
      <pc:sldChg chg="modSp mod">
        <pc:chgData name="Roger Mitchell" userId="1dd5a485e5186e3d" providerId="LiveId" clId="{AF6C4CA4-0B9C-4125-AACF-8B2E278B89E3}" dt="2025-08-29T10:15:24.960" v="144" actId="20577"/>
        <pc:sldMkLst>
          <pc:docMk/>
          <pc:sldMk cId="4151452286" sldId="257"/>
        </pc:sldMkLst>
        <pc:spChg chg="mod">
          <ac:chgData name="Roger Mitchell" userId="1dd5a485e5186e3d" providerId="LiveId" clId="{AF6C4CA4-0B9C-4125-AACF-8B2E278B89E3}" dt="2025-08-29T10:15:24.960" v="144" actId="20577"/>
          <ac:spMkLst>
            <pc:docMk/>
            <pc:sldMk cId="4151452286" sldId="257"/>
            <ac:spMk id="3" creationId="{CECEBBA8-04B0-CA8F-E2BC-B02C340A8156}"/>
          </ac:spMkLst>
        </pc:spChg>
      </pc:sldChg>
      <pc:sldChg chg="del">
        <pc:chgData name="Roger Mitchell" userId="1dd5a485e5186e3d" providerId="LiveId" clId="{AF6C4CA4-0B9C-4125-AACF-8B2E278B89E3}" dt="2025-08-29T10:14:55.833" v="109" actId="47"/>
        <pc:sldMkLst>
          <pc:docMk/>
          <pc:sldMk cId="2825728131" sldId="275"/>
        </pc:sldMkLst>
      </pc:sldChg>
      <pc:sldChg chg="modSp del mod">
        <pc:chgData name="Roger Mitchell" userId="1dd5a485e5186e3d" providerId="LiveId" clId="{AF6C4CA4-0B9C-4125-AACF-8B2E278B89E3}" dt="2025-08-29T10:14:40.421" v="106" actId="47"/>
        <pc:sldMkLst>
          <pc:docMk/>
          <pc:sldMk cId="935151466" sldId="276"/>
        </pc:sldMkLst>
      </pc:sldChg>
      <pc:sldChg chg="del">
        <pc:chgData name="Roger Mitchell" userId="1dd5a485e5186e3d" providerId="LiveId" clId="{AF6C4CA4-0B9C-4125-AACF-8B2E278B89E3}" dt="2025-08-29T10:14:41.639" v="107" actId="47"/>
        <pc:sldMkLst>
          <pc:docMk/>
          <pc:sldMk cId="3097643398" sldId="277"/>
        </pc:sldMkLst>
      </pc:sldChg>
      <pc:sldChg chg="del">
        <pc:chgData name="Roger Mitchell" userId="1dd5a485e5186e3d" providerId="LiveId" clId="{AF6C4CA4-0B9C-4125-AACF-8B2E278B89E3}" dt="2025-08-29T10:14:54.413" v="108" actId="47"/>
        <pc:sldMkLst>
          <pc:docMk/>
          <pc:sldMk cId="1521217629" sldId="278"/>
        </pc:sldMkLst>
      </pc:sldChg>
    </pc:docChg>
  </pc:docChgLst>
  <pc:docChgLst>
    <pc:chgData name="Roger Mitchell" userId="1dd5a485e5186e3d" providerId="LiveId" clId="{791569DC-033F-4812-BE11-8E8934C4F516}"/>
    <pc:docChg chg="custSel addSld delSld modSld sldOrd">
      <pc:chgData name="Roger Mitchell" userId="1dd5a485e5186e3d" providerId="LiveId" clId="{791569DC-033F-4812-BE11-8E8934C4F516}" dt="2024-04-18T15:29:06.999" v="1068" actId="114"/>
      <pc:docMkLst>
        <pc:docMk/>
      </pc:docMkLst>
      <pc:sldChg chg="modSp mod">
        <pc:chgData name="Roger Mitchell" userId="1dd5a485e5186e3d" providerId="LiveId" clId="{791569DC-033F-4812-BE11-8E8934C4F516}" dt="2024-04-18T15:09:33.054" v="891" actId="113"/>
        <pc:sldMkLst>
          <pc:docMk/>
          <pc:sldMk cId="3568700965" sldId="256"/>
        </pc:sldMkLst>
      </pc:sldChg>
      <pc:sldChg chg="modSp mod">
        <pc:chgData name="Roger Mitchell" userId="1dd5a485e5186e3d" providerId="LiveId" clId="{791569DC-033F-4812-BE11-8E8934C4F516}" dt="2024-04-18T15:08:00.067" v="876" actId="2711"/>
        <pc:sldMkLst>
          <pc:docMk/>
          <pc:sldMk cId="4151452286" sldId="257"/>
        </pc:sldMkLst>
      </pc:sldChg>
      <pc:sldChg chg="del">
        <pc:chgData name="Roger Mitchell" userId="1dd5a485e5186e3d" providerId="LiveId" clId="{791569DC-033F-4812-BE11-8E8934C4F516}" dt="2024-04-18T14:48:21.250" v="137" actId="47"/>
        <pc:sldMkLst>
          <pc:docMk/>
          <pc:sldMk cId="380897107" sldId="258"/>
        </pc:sldMkLst>
      </pc:sldChg>
      <pc:sldChg chg="del">
        <pc:chgData name="Roger Mitchell" userId="1dd5a485e5186e3d" providerId="LiveId" clId="{791569DC-033F-4812-BE11-8E8934C4F516}" dt="2024-04-18T14:48:24.157" v="139" actId="47"/>
        <pc:sldMkLst>
          <pc:docMk/>
          <pc:sldMk cId="606385027" sldId="259"/>
        </pc:sldMkLst>
      </pc:sldChg>
      <pc:sldChg chg="del">
        <pc:chgData name="Roger Mitchell" userId="1dd5a485e5186e3d" providerId="LiveId" clId="{791569DC-033F-4812-BE11-8E8934C4F516}" dt="2024-04-18T14:48:25.511" v="140" actId="47"/>
        <pc:sldMkLst>
          <pc:docMk/>
          <pc:sldMk cId="4234730632" sldId="260"/>
        </pc:sldMkLst>
      </pc:sldChg>
      <pc:sldChg chg="del">
        <pc:chgData name="Roger Mitchell" userId="1dd5a485e5186e3d" providerId="LiveId" clId="{791569DC-033F-4812-BE11-8E8934C4F516}" dt="2024-04-18T14:48:28.903" v="141" actId="47"/>
        <pc:sldMkLst>
          <pc:docMk/>
          <pc:sldMk cId="429939668" sldId="261"/>
        </pc:sldMkLst>
      </pc:sldChg>
      <pc:sldChg chg="del">
        <pc:chgData name="Roger Mitchell" userId="1dd5a485e5186e3d" providerId="LiveId" clId="{791569DC-033F-4812-BE11-8E8934C4F516}" dt="2024-04-18T14:48:36.682" v="143" actId="47"/>
        <pc:sldMkLst>
          <pc:docMk/>
          <pc:sldMk cId="1253321956" sldId="262"/>
        </pc:sldMkLst>
      </pc:sldChg>
      <pc:sldChg chg="del">
        <pc:chgData name="Roger Mitchell" userId="1dd5a485e5186e3d" providerId="LiveId" clId="{791569DC-033F-4812-BE11-8E8934C4F516}" dt="2024-04-18T14:48:34.936" v="142" actId="47"/>
        <pc:sldMkLst>
          <pc:docMk/>
          <pc:sldMk cId="1104443654" sldId="263"/>
        </pc:sldMkLst>
      </pc:sldChg>
      <pc:sldChg chg="del">
        <pc:chgData name="Roger Mitchell" userId="1dd5a485e5186e3d" providerId="LiveId" clId="{791569DC-033F-4812-BE11-8E8934C4F516}" dt="2024-04-18T14:48:37.624" v="144" actId="47"/>
        <pc:sldMkLst>
          <pc:docMk/>
          <pc:sldMk cId="737394532" sldId="264"/>
        </pc:sldMkLst>
      </pc:sldChg>
      <pc:sldChg chg="del">
        <pc:chgData name="Roger Mitchell" userId="1dd5a485e5186e3d" providerId="LiveId" clId="{791569DC-033F-4812-BE11-8E8934C4F516}" dt="2024-04-18T14:48:40.229" v="145" actId="47"/>
        <pc:sldMkLst>
          <pc:docMk/>
          <pc:sldMk cId="644609190" sldId="265"/>
        </pc:sldMkLst>
      </pc:sldChg>
      <pc:sldChg chg="modSp del mod ord">
        <pc:chgData name="Roger Mitchell" userId="1dd5a485e5186e3d" providerId="LiveId" clId="{791569DC-033F-4812-BE11-8E8934C4F516}" dt="2024-04-18T15:18:20.148" v="981" actId="47"/>
        <pc:sldMkLst>
          <pc:docMk/>
          <pc:sldMk cId="2206749311" sldId="266"/>
        </pc:sldMkLst>
      </pc:sldChg>
      <pc:sldChg chg="modSp del mod ord">
        <pc:chgData name="Roger Mitchell" userId="1dd5a485e5186e3d" providerId="LiveId" clId="{791569DC-033F-4812-BE11-8E8934C4F516}" dt="2024-04-18T15:18:57.055" v="990" actId="47"/>
        <pc:sldMkLst>
          <pc:docMk/>
          <pc:sldMk cId="776633805" sldId="267"/>
        </pc:sldMkLst>
      </pc:sldChg>
      <pc:sldChg chg="modSp del mod">
        <pc:chgData name="Roger Mitchell" userId="1dd5a485e5186e3d" providerId="LiveId" clId="{791569DC-033F-4812-BE11-8E8934C4F516}" dt="2024-04-18T15:18:17.280" v="980" actId="47"/>
        <pc:sldMkLst>
          <pc:docMk/>
          <pc:sldMk cId="2901817976" sldId="268"/>
        </pc:sldMkLst>
      </pc:sldChg>
      <pc:sldChg chg="del">
        <pc:chgData name="Roger Mitchell" userId="1dd5a485e5186e3d" providerId="LiveId" clId="{791569DC-033F-4812-BE11-8E8934C4F516}" dt="2024-04-18T15:18:23.398" v="982" actId="47"/>
        <pc:sldMkLst>
          <pc:docMk/>
          <pc:sldMk cId="496747992" sldId="269"/>
        </pc:sldMkLst>
      </pc:sldChg>
      <pc:sldChg chg="modSp del mod ord">
        <pc:chgData name="Roger Mitchell" userId="1dd5a485e5186e3d" providerId="LiveId" clId="{791569DC-033F-4812-BE11-8E8934C4F516}" dt="2024-04-18T14:49:44.004" v="213" actId="47"/>
        <pc:sldMkLst>
          <pc:docMk/>
          <pc:sldMk cId="1624454205" sldId="270"/>
        </pc:sldMkLst>
      </pc:sldChg>
      <pc:sldChg chg="modSp mod">
        <pc:chgData name="Roger Mitchell" userId="1dd5a485e5186e3d" providerId="LiveId" clId="{791569DC-033F-4812-BE11-8E8934C4F516}" dt="2024-04-18T15:26:43.514" v="1047" actId="11"/>
        <pc:sldMkLst>
          <pc:docMk/>
          <pc:sldMk cId="4144338479" sldId="271"/>
        </pc:sldMkLst>
      </pc:sldChg>
      <pc:sldChg chg="del">
        <pc:chgData name="Roger Mitchell" userId="1dd5a485e5186e3d" providerId="LiveId" clId="{791569DC-033F-4812-BE11-8E8934C4F516}" dt="2024-04-18T14:48:22.613" v="138" actId="47"/>
        <pc:sldMkLst>
          <pc:docMk/>
          <pc:sldMk cId="2420814691" sldId="272"/>
        </pc:sldMkLst>
      </pc:sldChg>
      <pc:sldChg chg="modSp new mod">
        <pc:chgData name="Roger Mitchell" userId="1dd5a485e5186e3d" providerId="LiveId" clId="{791569DC-033F-4812-BE11-8E8934C4F516}" dt="2024-04-18T15:10:07.008" v="892" actId="2711"/>
        <pc:sldMkLst>
          <pc:docMk/>
          <pc:sldMk cId="3861490748" sldId="273"/>
        </pc:sldMkLst>
      </pc:sldChg>
      <pc:sldChg chg="modSp new mod ord">
        <pc:chgData name="Roger Mitchell" userId="1dd5a485e5186e3d" providerId="LiveId" clId="{791569DC-033F-4812-BE11-8E8934C4F516}" dt="2024-04-18T15:29:06.999" v="1068" actId="114"/>
        <pc:sldMkLst>
          <pc:docMk/>
          <pc:sldMk cId="1367909408" sldId="274"/>
        </pc:sldMkLst>
      </pc:sldChg>
      <pc:sldChg chg="modSp new mod ord">
        <pc:chgData name="Roger Mitchell" userId="1dd5a485e5186e3d" providerId="LiveId" clId="{791569DC-033F-4812-BE11-8E8934C4F516}" dt="2024-04-18T15:15:16.324" v="955"/>
        <pc:sldMkLst>
          <pc:docMk/>
          <pc:sldMk cId="2825728131" sldId="275"/>
        </pc:sldMkLst>
      </pc:sldChg>
      <pc:sldChg chg="modSp new mod">
        <pc:chgData name="Roger Mitchell" userId="1dd5a485e5186e3d" providerId="LiveId" clId="{791569DC-033F-4812-BE11-8E8934C4F516}" dt="2024-04-18T15:16:33.123" v="973" actId="255"/>
        <pc:sldMkLst>
          <pc:docMk/>
          <pc:sldMk cId="935151466" sldId="276"/>
        </pc:sldMkLst>
      </pc:sldChg>
      <pc:sldChg chg="modSp new mod ord">
        <pc:chgData name="Roger Mitchell" userId="1dd5a485e5186e3d" providerId="LiveId" clId="{791569DC-033F-4812-BE11-8E8934C4F516}" dt="2024-04-18T15:17:13.751" v="977" actId="255"/>
        <pc:sldMkLst>
          <pc:docMk/>
          <pc:sldMk cId="3097643398" sldId="277"/>
        </pc:sldMkLst>
      </pc:sldChg>
      <pc:sldChg chg="modSp mod">
        <pc:chgData name="Roger Mitchell" userId="1dd5a485e5186e3d" providerId="LiveId" clId="{791569DC-033F-4812-BE11-8E8934C4F516}" dt="2024-04-18T15:17:32.558" v="979" actId="255"/>
        <pc:sldMkLst>
          <pc:docMk/>
          <pc:sldMk cId="1521217629" sldId="278"/>
        </pc:sldMkLst>
      </pc:sldChg>
      <pc:sldChg chg="modSp add mod">
        <pc:chgData name="Roger Mitchell" userId="1dd5a485e5186e3d" providerId="LiveId" clId="{791569DC-033F-4812-BE11-8E8934C4F516}" dt="2024-04-18T15:28:20.737" v="1056" actId="27636"/>
        <pc:sldMkLst>
          <pc:docMk/>
          <pc:sldMk cId="2009840076" sldId="279"/>
        </pc:sldMkLst>
      </pc:sldChg>
      <pc:sldChg chg="modSp add mod ord">
        <pc:chgData name="Roger Mitchell" userId="1dd5a485e5186e3d" providerId="LiveId" clId="{791569DC-033F-4812-BE11-8E8934C4F516}" dt="2024-04-18T15:24:40.982" v="1035"/>
        <pc:sldMkLst>
          <pc:docMk/>
          <pc:sldMk cId="3782812811" sldId="280"/>
        </pc:sldMkLst>
      </pc:sldChg>
    </pc:docChg>
  </pc:docChgLst>
  <pc:docChgLst>
    <pc:chgData name="Roger Mitchell" userId="1dd5a485e5186e3d" providerId="LiveId" clId="{0FD2FF3B-3539-47A8-8473-89236FD82D5A}"/>
    <pc:docChg chg="undo custSel addSld modSld sldOrd">
      <pc:chgData name="Roger Mitchell" userId="1dd5a485e5186e3d" providerId="LiveId" clId="{0FD2FF3B-3539-47A8-8473-89236FD82D5A}" dt="2025-09-02T14:42:05.298" v="130" actId="20577"/>
      <pc:docMkLst>
        <pc:docMk/>
      </pc:docMkLst>
      <pc:sldChg chg="modSp mod">
        <pc:chgData name="Roger Mitchell" userId="1dd5a485e5186e3d" providerId="LiveId" clId="{0FD2FF3B-3539-47A8-8473-89236FD82D5A}" dt="2025-09-02T04:55:37.081" v="19" actId="255"/>
        <pc:sldMkLst>
          <pc:docMk/>
          <pc:sldMk cId="4144338479" sldId="271"/>
        </pc:sldMkLst>
        <pc:spChg chg="mod">
          <ac:chgData name="Roger Mitchell" userId="1dd5a485e5186e3d" providerId="LiveId" clId="{0FD2FF3B-3539-47A8-8473-89236FD82D5A}" dt="2025-09-02T04:55:37.081" v="19" actId="255"/>
          <ac:spMkLst>
            <pc:docMk/>
            <pc:sldMk cId="4144338479" sldId="271"/>
            <ac:spMk id="3" creationId="{10A62CD8-F83A-5E0C-98D4-6C97DC3CBDAC}"/>
          </ac:spMkLst>
        </pc:spChg>
      </pc:sldChg>
      <pc:sldChg chg="modSp mod">
        <pc:chgData name="Roger Mitchell" userId="1dd5a485e5186e3d" providerId="LiveId" clId="{0FD2FF3B-3539-47A8-8473-89236FD82D5A}" dt="2025-09-02T04:57:05.436" v="35" actId="255"/>
        <pc:sldMkLst>
          <pc:docMk/>
          <pc:sldMk cId="2009840076" sldId="279"/>
        </pc:sldMkLst>
        <pc:spChg chg="mod">
          <ac:chgData name="Roger Mitchell" userId="1dd5a485e5186e3d" providerId="LiveId" clId="{0FD2FF3B-3539-47A8-8473-89236FD82D5A}" dt="2025-09-02T04:57:05.436" v="35" actId="255"/>
          <ac:spMkLst>
            <pc:docMk/>
            <pc:sldMk cId="2009840076" sldId="279"/>
            <ac:spMk id="3" creationId="{10A62CD8-F83A-5E0C-98D4-6C97DC3CBDAC}"/>
          </ac:spMkLst>
        </pc:spChg>
      </pc:sldChg>
      <pc:sldChg chg="modSp mod">
        <pc:chgData name="Roger Mitchell" userId="1dd5a485e5186e3d" providerId="LiveId" clId="{0FD2FF3B-3539-47A8-8473-89236FD82D5A}" dt="2025-09-02T04:53:43.616" v="5" actId="255"/>
        <pc:sldMkLst>
          <pc:docMk/>
          <pc:sldMk cId="3782812811" sldId="280"/>
        </pc:sldMkLst>
        <pc:spChg chg="mod">
          <ac:chgData name="Roger Mitchell" userId="1dd5a485e5186e3d" providerId="LiveId" clId="{0FD2FF3B-3539-47A8-8473-89236FD82D5A}" dt="2025-09-02T04:53:43.616" v="5" actId="255"/>
          <ac:spMkLst>
            <pc:docMk/>
            <pc:sldMk cId="3782812811" sldId="280"/>
            <ac:spMk id="3" creationId="{10A62CD8-F83A-5E0C-98D4-6C97DC3CBDAC}"/>
          </ac:spMkLst>
        </pc:spChg>
      </pc:sldChg>
      <pc:sldChg chg="add">
        <pc:chgData name="Roger Mitchell" userId="1dd5a485e5186e3d" providerId="LiveId" clId="{0FD2FF3B-3539-47A8-8473-89236FD82D5A}" dt="2025-09-02T04:52:03.216" v="0"/>
        <pc:sldMkLst>
          <pc:docMk/>
          <pc:sldMk cId="1507246513" sldId="283"/>
        </pc:sldMkLst>
      </pc:sldChg>
      <pc:sldChg chg="add">
        <pc:chgData name="Roger Mitchell" userId="1dd5a485e5186e3d" providerId="LiveId" clId="{0FD2FF3B-3539-47A8-8473-89236FD82D5A}" dt="2025-09-02T04:52:03.216" v="0"/>
        <pc:sldMkLst>
          <pc:docMk/>
          <pc:sldMk cId="3951029415" sldId="284"/>
        </pc:sldMkLst>
      </pc:sldChg>
      <pc:sldChg chg="add ord">
        <pc:chgData name="Roger Mitchell" userId="1dd5a485e5186e3d" providerId="LiveId" clId="{0FD2FF3B-3539-47A8-8473-89236FD82D5A}" dt="2025-09-02T05:01:54.948" v="65"/>
        <pc:sldMkLst>
          <pc:docMk/>
          <pc:sldMk cId="863713223" sldId="285"/>
        </pc:sldMkLst>
      </pc:sldChg>
      <pc:sldChg chg="modSp mod">
        <pc:chgData name="Roger Mitchell" userId="1dd5a485e5186e3d" providerId="LiveId" clId="{0FD2FF3B-3539-47A8-8473-89236FD82D5A}" dt="2025-09-02T04:54:21.638" v="10" actId="11"/>
        <pc:sldMkLst>
          <pc:docMk/>
          <pc:sldMk cId="379103195" sldId="286"/>
        </pc:sldMkLst>
        <pc:spChg chg="mod">
          <ac:chgData name="Roger Mitchell" userId="1dd5a485e5186e3d" providerId="LiveId" clId="{0FD2FF3B-3539-47A8-8473-89236FD82D5A}" dt="2025-09-02T04:54:21.638" v="10" actId="11"/>
          <ac:spMkLst>
            <pc:docMk/>
            <pc:sldMk cId="379103195" sldId="286"/>
            <ac:spMk id="3" creationId="{10A62CD8-F83A-5E0C-98D4-6C97DC3CBDAC}"/>
          </ac:spMkLst>
        </pc:spChg>
      </pc:sldChg>
      <pc:sldChg chg="modSp mod">
        <pc:chgData name="Roger Mitchell" userId="1dd5a485e5186e3d" providerId="LiveId" clId="{0FD2FF3B-3539-47A8-8473-89236FD82D5A}" dt="2025-09-02T04:54:58.788" v="13" actId="11"/>
        <pc:sldMkLst>
          <pc:docMk/>
          <pc:sldMk cId="1541822353" sldId="287"/>
        </pc:sldMkLst>
        <pc:spChg chg="mod">
          <ac:chgData name="Roger Mitchell" userId="1dd5a485e5186e3d" providerId="LiveId" clId="{0FD2FF3B-3539-47A8-8473-89236FD82D5A}" dt="2025-09-02T04:54:58.788" v="13" actId="11"/>
          <ac:spMkLst>
            <pc:docMk/>
            <pc:sldMk cId="1541822353" sldId="287"/>
            <ac:spMk id="3" creationId="{10A62CD8-F83A-5E0C-98D4-6C97DC3CBDAC}"/>
          </ac:spMkLst>
        </pc:spChg>
      </pc:sldChg>
      <pc:sldChg chg="modSp add mod">
        <pc:chgData name="Roger Mitchell" userId="1dd5a485e5186e3d" providerId="LiveId" clId="{0FD2FF3B-3539-47A8-8473-89236FD82D5A}" dt="2025-09-02T04:56:11.334" v="25" actId="11"/>
        <pc:sldMkLst>
          <pc:docMk/>
          <pc:sldMk cId="3678322496" sldId="288"/>
        </pc:sldMkLst>
        <pc:spChg chg="mod">
          <ac:chgData name="Roger Mitchell" userId="1dd5a485e5186e3d" providerId="LiveId" clId="{0FD2FF3B-3539-47A8-8473-89236FD82D5A}" dt="2025-09-02T04:56:11.334" v="25" actId="11"/>
          <ac:spMkLst>
            <pc:docMk/>
            <pc:sldMk cId="3678322496" sldId="288"/>
            <ac:spMk id="3" creationId="{10A62CD8-F83A-5E0C-98D4-6C97DC3CBDAC}"/>
          </ac:spMkLst>
        </pc:spChg>
      </pc:sldChg>
      <pc:sldChg chg="modSp add mod">
        <pc:chgData name="Roger Mitchell" userId="1dd5a485e5186e3d" providerId="LiveId" clId="{0FD2FF3B-3539-47A8-8473-89236FD82D5A}" dt="2025-09-02T04:56:38.990" v="29" actId="255"/>
        <pc:sldMkLst>
          <pc:docMk/>
          <pc:sldMk cId="4247563318" sldId="289"/>
        </pc:sldMkLst>
        <pc:spChg chg="mod">
          <ac:chgData name="Roger Mitchell" userId="1dd5a485e5186e3d" providerId="LiveId" clId="{0FD2FF3B-3539-47A8-8473-89236FD82D5A}" dt="2025-09-02T04:56:38.990" v="29" actId="255"/>
          <ac:spMkLst>
            <pc:docMk/>
            <pc:sldMk cId="4247563318" sldId="289"/>
            <ac:spMk id="3" creationId="{10A62CD8-F83A-5E0C-98D4-6C97DC3CBDAC}"/>
          </ac:spMkLst>
        </pc:spChg>
      </pc:sldChg>
      <pc:sldChg chg="modSp add mod">
        <pc:chgData name="Roger Mitchell" userId="1dd5a485e5186e3d" providerId="LiveId" clId="{0FD2FF3B-3539-47A8-8473-89236FD82D5A}" dt="2025-09-02T04:58:00.981" v="45" actId="11"/>
        <pc:sldMkLst>
          <pc:docMk/>
          <pc:sldMk cId="2045250717" sldId="290"/>
        </pc:sldMkLst>
        <pc:spChg chg="mod">
          <ac:chgData name="Roger Mitchell" userId="1dd5a485e5186e3d" providerId="LiveId" clId="{0FD2FF3B-3539-47A8-8473-89236FD82D5A}" dt="2025-09-02T04:58:00.981" v="45" actId="11"/>
          <ac:spMkLst>
            <pc:docMk/>
            <pc:sldMk cId="2045250717" sldId="290"/>
            <ac:spMk id="3" creationId="{10A62CD8-F83A-5E0C-98D4-6C97DC3CBDAC}"/>
          </ac:spMkLst>
        </pc:spChg>
      </pc:sldChg>
      <pc:sldChg chg="modSp add mod">
        <pc:chgData name="Roger Mitchell" userId="1dd5a485e5186e3d" providerId="LiveId" clId="{0FD2FF3B-3539-47A8-8473-89236FD82D5A}" dt="2025-09-02T04:57:48.816" v="44" actId="11"/>
        <pc:sldMkLst>
          <pc:docMk/>
          <pc:sldMk cId="3103334684" sldId="291"/>
        </pc:sldMkLst>
        <pc:spChg chg="mod">
          <ac:chgData name="Roger Mitchell" userId="1dd5a485e5186e3d" providerId="LiveId" clId="{0FD2FF3B-3539-47A8-8473-89236FD82D5A}" dt="2025-09-02T04:57:48.816" v="44" actId="11"/>
          <ac:spMkLst>
            <pc:docMk/>
            <pc:sldMk cId="3103334684" sldId="291"/>
            <ac:spMk id="3" creationId="{10A62CD8-F83A-5E0C-98D4-6C97DC3CBDAC}"/>
          </ac:spMkLst>
        </pc:spChg>
      </pc:sldChg>
      <pc:sldChg chg="addSp delSp modSp new mod">
        <pc:chgData name="Roger Mitchell" userId="1dd5a485e5186e3d" providerId="LiveId" clId="{0FD2FF3B-3539-47A8-8473-89236FD82D5A}" dt="2025-09-02T05:01:36.702" v="63" actId="692"/>
        <pc:sldMkLst>
          <pc:docMk/>
          <pc:sldMk cId="281264525" sldId="292"/>
        </pc:sldMkLst>
        <pc:picChg chg="add mod">
          <ac:chgData name="Roger Mitchell" userId="1dd5a485e5186e3d" providerId="LiveId" clId="{0FD2FF3B-3539-47A8-8473-89236FD82D5A}" dt="2025-09-02T05:01:36.702" v="63" actId="692"/>
          <ac:picMkLst>
            <pc:docMk/>
            <pc:sldMk cId="281264525" sldId="292"/>
            <ac:picMk id="5" creationId="{8024F450-7DE2-F9BE-6135-49CDFD8B158E}"/>
          </ac:picMkLst>
        </pc:picChg>
      </pc:sldChg>
      <pc:sldChg chg="add">
        <pc:chgData name="Roger Mitchell" userId="1dd5a485e5186e3d" providerId="LiveId" clId="{0FD2FF3B-3539-47A8-8473-89236FD82D5A}" dt="2025-09-02T05:06:21.657" v="66"/>
        <pc:sldMkLst>
          <pc:docMk/>
          <pc:sldMk cId="1825728491" sldId="305"/>
        </pc:sldMkLst>
      </pc:sldChg>
      <pc:sldChg chg="modSp new mod">
        <pc:chgData name="Roger Mitchell" userId="1dd5a485e5186e3d" providerId="LiveId" clId="{0FD2FF3B-3539-47A8-8473-89236FD82D5A}" dt="2025-09-02T14:42:05.298" v="130" actId="20577"/>
        <pc:sldMkLst>
          <pc:docMk/>
          <pc:sldMk cId="1448352216" sldId="308"/>
        </pc:sldMkLst>
      </pc:sldChg>
    </pc:docChg>
  </pc:docChgLst>
  <pc:docChgLst>
    <pc:chgData name="Roger Mitchell" userId="1dd5a485e5186e3d" providerId="LiveId" clId="{D55B0D82-E986-4314-BDA4-5915816754A6}"/>
    <pc:docChg chg="custSel addSld delSld modSld sldOrd">
      <pc:chgData name="Roger Mitchell" userId="1dd5a485e5186e3d" providerId="LiveId" clId="{D55B0D82-E986-4314-BDA4-5915816754A6}" dt="2025-09-03T16:43:27.094" v="110"/>
      <pc:docMkLst>
        <pc:docMk/>
      </pc:docMkLst>
      <pc:sldChg chg="del">
        <pc:chgData name="Roger Mitchell" userId="1dd5a485e5186e3d" providerId="LiveId" clId="{D55B0D82-E986-4314-BDA4-5915816754A6}" dt="2025-09-03T16:32:18.187" v="66" actId="47"/>
        <pc:sldMkLst>
          <pc:docMk/>
          <pc:sldMk cId="1367909408" sldId="274"/>
        </pc:sldMkLst>
      </pc:sldChg>
      <pc:sldChg chg="del">
        <pc:chgData name="Roger Mitchell" userId="1dd5a485e5186e3d" providerId="LiveId" clId="{D55B0D82-E986-4314-BDA4-5915816754A6}" dt="2025-09-03T16:41:41.715" v="100" actId="47"/>
        <pc:sldMkLst>
          <pc:docMk/>
          <pc:sldMk cId="1507246513" sldId="283"/>
        </pc:sldMkLst>
      </pc:sldChg>
      <pc:sldChg chg="ord">
        <pc:chgData name="Roger Mitchell" userId="1dd5a485e5186e3d" providerId="LiveId" clId="{D55B0D82-E986-4314-BDA4-5915816754A6}" dt="2025-09-03T16:42:01.570" v="102"/>
        <pc:sldMkLst>
          <pc:docMk/>
          <pc:sldMk cId="3951029415" sldId="284"/>
        </pc:sldMkLst>
      </pc:sldChg>
      <pc:sldChg chg="ord">
        <pc:chgData name="Roger Mitchell" userId="1dd5a485e5186e3d" providerId="LiveId" clId="{D55B0D82-E986-4314-BDA4-5915816754A6}" dt="2025-09-03T16:42:01.570" v="102"/>
        <pc:sldMkLst>
          <pc:docMk/>
          <pc:sldMk cId="863713223" sldId="285"/>
        </pc:sldMkLst>
      </pc:sldChg>
      <pc:sldChg chg="modSp add mod">
        <pc:chgData name="Roger Mitchell" userId="1dd5a485e5186e3d" providerId="LiveId" clId="{D55B0D82-E986-4314-BDA4-5915816754A6}" dt="2025-09-03T16:35:02.604" v="95" actId="122"/>
        <pc:sldMkLst>
          <pc:docMk/>
          <pc:sldMk cId="3896037926" sldId="307"/>
        </pc:sldMkLst>
        <pc:spChg chg="mod">
          <ac:chgData name="Roger Mitchell" userId="1dd5a485e5186e3d" providerId="LiveId" clId="{D55B0D82-E986-4314-BDA4-5915816754A6}" dt="2025-09-03T16:35:02.604" v="95" actId="122"/>
          <ac:spMkLst>
            <pc:docMk/>
            <pc:sldMk cId="3896037926" sldId="307"/>
            <ac:spMk id="2" creationId="{C5800497-7A9B-DCF9-2C73-AF0E2A02FB47}"/>
          </ac:spMkLst>
        </pc:spChg>
      </pc:sldChg>
      <pc:sldChg chg="addSp delSp modSp del mod delAnim modAnim">
        <pc:chgData name="Roger Mitchell" userId="1dd5a485e5186e3d" providerId="LiveId" clId="{D55B0D82-E986-4314-BDA4-5915816754A6}" dt="2025-09-03T16:15:46.920" v="51" actId="2696"/>
        <pc:sldMkLst>
          <pc:docMk/>
          <pc:sldMk cId="4254746175" sldId="307"/>
        </pc:sldMkLst>
      </pc:sldChg>
      <pc:sldChg chg="addSp delSp modSp mod modAnim">
        <pc:chgData name="Roger Mitchell" userId="1dd5a485e5186e3d" providerId="LiveId" clId="{D55B0D82-E986-4314-BDA4-5915816754A6}" dt="2025-09-03T16:35:18.355" v="97" actId="122"/>
        <pc:sldMkLst>
          <pc:docMk/>
          <pc:sldMk cId="1448352216" sldId="308"/>
        </pc:sldMkLst>
        <pc:spChg chg="mod">
          <ac:chgData name="Roger Mitchell" userId="1dd5a485e5186e3d" providerId="LiveId" clId="{D55B0D82-E986-4314-BDA4-5915816754A6}" dt="2025-09-03T16:35:18.355" v="97" actId="122"/>
          <ac:spMkLst>
            <pc:docMk/>
            <pc:sldMk cId="1448352216" sldId="308"/>
            <ac:spMk id="2" creationId="{8AC05129-32D8-9ED9-80B6-5C8EF541EA76}"/>
          </ac:spMkLst>
        </pc:spChg>
        <pc:picChg chg="add mod">
          <ac:chgData name="Roger Mitchell" userId="1dd5a485e5186e3d" providerId="LiveId" clId="{D55B0D82-E986-4314-BDA4-5915816754A6}" dt="2025-09-03T16:02:11.712" v="40" actId="1076"/>
          <ac:picMkLst>
            <pc:docMk/>
            <pc:sldMk cId="1448352216" sldId="308"/>
            <ac:picMk id="4" creationId="{98CC61D5-C31D-8700-7B25-AF911CDEA976}"/>
          </ac:picMkLst>
        </pc:picChg>
      </pc:sldChg>
      <pc:sldChg chg="addSp delSp modSp new mod ord modAnim">
        <pc:chgData name="Roger Mitchell" userId="1dd5a485e5186e3d" providerId="LiveId" clId="{D55B0D82-E986-4314-BDA4-5915816754A6}" dt="2025-09-03T16:43:27.094" v="110"/>
        <pc:sldMkLst>
          <pc:docMk/>
          <pc:sldMk cId="2265044206" sldId="309"/>
        </pc:sldMkLst>
        <pc:spChg chg="mod">
          <ac:chgData name="Roger Mitchell" userId="1dd5a485e5186e3d" providerId="LiveId" clId="{D55B0D82-E986-4314-BDA4-5915816754A6}" dt="2025-09-03T16:35:11.234" v="96" actId="122"/>
          <ac:spMkLst>
            <pc:docMk/>
            <pc:sldMk cId="2265044206" sldId="309"/>
            <ac:spMk id="2" creationId="{66880083-010F-1270-079A-9C72B837FFB2}"/>
          </ac:spMkLst>
        </pc:spChg>
        <pc:picChg chg="add mod">
          <ac:chgData name="Roger Mitchell" userId="1dd5a485e5186e3d" providerId="LiveId" clId="{D55B0D82-E986-4314-BDA4-5915816754A6}" dt="2025-09-03T16:03:12.257" v="43"/>
          <ac:picMkLst>
            <pc:docMk/>
            <pc:sldMk cId="2265044206" sldId="309"/>
            <ac:picMk id="4" creationId="{90908E4B-0F8D-11C7-3174-F5A5ED466E80}"/>
          </ac:picMkLst>
        </pc:picChg>
      </pc:sldChg>
      <pc:sldChg chg="new del">
        <pc:chgData name="Roger Mitchell" userId="1dd5a485e5186e3d" providerId="LiveId" clId="{D55B0D82-E986-4314-BDA4-5915816754A6}" dt="2025-09-03T16:16:01.305" v="53" actId="47"/>
        <pc:sldMkLst>
          <pc:docMk/>
          <pc:sldMk cId="501165783" sldId="310"/>
        </pc:sldMkLst>
      </pc:sldChg>
      <pc:sldChg chg="addSp delSp modSp new mod modAnim">
        <pc:chgData name="Roger Mitchell" userId="1dd5a485e5186e3d" providerId="LiveId" clId="{D55B0D82-E986-4314-BDA4-5915816754A6}" dt="2025-09-03T16:34:48.830" v="94" actId="122"/>
        <pc:sldMkLst>
          <pc:docMk/>
          <pc:sldMk cId="973880594" sldId="310"/>
        </pc:sldMkLst>
        <pc:spChg chg="mod">
          <ac:chgData name="Roger Mitchell" userId="1dd5a485e5186e3d" providerId="LiveId" clId="{D55B0D82-E986-4314-BDA4-5915816754A6}" dt="2025-09-03T16:34:48.830" v="94" actId="122"/>
          <ac:spMkLst>
            <pc:docMk/>
            <pc:sldMk cId="973880594" sldId="310"/>
            <ac:spMk id="2" creationId="{1B3E95B7-3ADB-3F81-48E1-FF3871AD48CB}"/>
          </ac:spMkLst>
        </pc:spChg>
        <pc:picChg chg="add mod">
          <ac:chgData name="Roger Mitchell" userId="1dd5a485e5186e3d" providerId="LiveId" clId="{D55B0D82-E986-4314-BDA4-5915816754A6}" dt="2025-09-03T16:33:58.629" v="91"/>
          <ac:picMkLst>
            <pc:docMk/>
            <pc:sldMk cId="973880594" sldId="310"/>
            <ac:picMk id="5" creationId="{E1F75147-5B8F-0D87-6912-4470F20BC010}"/>
          </ac:picMkLst>
        </pc:picChg>
        <pc:picChg chg="add mod">
          <ac:chgData name="Roger Mitchell" userId="1dd5a485e5186e3d" providerId="LiveId" clId="{D55B0D82-E986-4314-BDA4-5915816754A6}" dt="2025-09-03T16:34:40.868" v="93"/>
          <ac:picMkLst>
            <pc:docMk/>
            <pc:sldMk cId="973880594" sldId="310"/>
            <ac:picMk id="6" creationId="{14AE028C-6051-730B-5640-6D237AC825F9}"/>
          </ac:picMkLst>
        </pc:picChg>
      </pc:sldChg>
      <pc:sldChg chg="modSp new del mod">
        <pc:chgData name="Roger Mitchell" userId="1dd5a485e5186e3d" providerId="LiveId" clId="{D55B0D82-E986-4314-BDA4-5915816754A6}" dt="2025-09-03T16:32:10.840" v="65" actId="2696"/>
        <pc:sldMkLst>
          <pc:docMk/>
          <pc:sldMk cId="2242385788" sldId="31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945F1-54F6-6C88-A6EA-F82A33BD94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56DB0DC-C342-59EF-44AD-AFD3F95B06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72B2E57-960A-55F5-6C23-6DA1E4270D70}"/>
              </a:ext>
            </a:extLst>
          </p:cNvPr>
          <p:cNvSpPr>
            <a:spLocks noGrp="1"/>
          </p:cNvSpPr>
          <p:nvPr>
            <p:ph type="dt" sz="half" idx="10"/>
          </p:nvPr>
        </p:nvSpPr>
        <p:spPr/>
        <p:txBody>
          <a:bodyPr/>
          <a:lstStyle/>
          <a:p>
            <a:fld id="{7E20AAD3-B45E-46F1-98CA-81FEFDCEDCD9}" type="datetimeFigureOut">
              <a:rPr lang="en-GB" smtClean="0"/>
              <a:t>15/09/2025</a:t>
            </a:fld>
            <a:endParaRPr lang="en-GB"/>
          </a:p>
        </p:txBody>
      </p:sp>
      <p:sp>
        <p:nvSpPr>
          <p:cNvPr id="5" name="Footer Placeholder 4">
            <a:extLst>
              <a:ext uri="{FF2B5EF4-FFF2-40B4-BE49-F238E27FC236}">
                <a16:creationId xmlns:a16="http://schemas.microsoft.com/office/drawing/2014/main" id="{B762A99F-5EFE-DD4F-6E90-5E7306EDD5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0C2A87-16DF-45D3-F724-D279F8E1A071}"/>
              </a:ext>
            </a:extLst>
          </p:cNvPr>
          <p:cNvSpPr>
            <a:spLocks noGrp="1"/>
          </p:cNvSpPr>
          <p:nvPr>
            <p:ph type="sldNum" sz="quarter" idx="12"/>
          </p:nvPr>
        </p:nvSpPr>
        <p:spPr/>
        <p:txBody>
          <a:bodyPr/>
          <a:lstStyle/>
          <a:p>
            <a:fld id="{8DBFF166-02F2-4874-B079-597FACCE9091}" type="slidenum">
              <a:rPr lang="en-GB" smtClean="0"/>
              <a:t>‹#›</a:t>
            </a:fld>
            <a:endParaRPr lang="en-GB"/>
          </a:p>
        </p:txBody>
      </p:sp>
    </p:spTree>
    <p:extLst>
      <p:ext uri="{BB962C8B-B14F-4D97-AF65-F5344CB8AC3E}">
        <p14:creationId xmlns:p14="http://schemas.microsoft.com/office/powerpoint/2010/main" val="3285284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9DC73-D8CC-7B92-1984-85A081D7B82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549F31-D620-254B-C45F-3A88191CAF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BAACC6-5333-A735-2DF8-FBE1793E5157}"/>
              </a:ext>
            </a:extLst>
          </p:cNvPr>
          <p:cNvSpPr>
            <a:spLocks noGrp="1"/>
          </p:cNvSpPr>
          <p:nvPr>
            <p:ph type="dt" sz="half" idx="10"/>
          </p:nvPr>
        </p:nvSpPr>
        <p:spPr/>
        <p:txBody>
          <a:bodyPr/>
          <a:lstStyle/>
          <a:p>
            <a:fld id="{7E20AAD3-B45E-46F1-98CA-81FEFDCEDCD9}" type="datetimeFigureOut">
              <a:rPr lang="en-GB" smtClean="0"/>
              <a:t>15/09/2025</a:t>
            </a:fld>
            <a:endParaRPr lang="en-GB"/>
          </a:p>
        </p:txBody>
      </p:sp>
      <p:sp>
        <p:nvSpPr>
          <p:cNvPr id="5" name="Footer Placeholder 4">
            <a:extLst>
              <a:ext uri="{FF2B5EF4-FFF2-40B4-BE49-F238E27FC236}">
                <a16:creationId xmlns:a16="http://schemas.microsoft.com/office/drawing/2014/main" id="{785F5E9D-AD2F-D9D9-B0DB-DB7B352874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82C5DE-7E0E-2CCC-D906-634BB6CC40B4}"/>
              </a:ext>
            </a:extLst>
          </p:cNvPr>
          <p:cNvSpPr>
            <a:spLocks noGrp="1"/>
          </p:cNvSpPr>
          <p:nvPr>
            <p:ph type="sldNum" sz="quarter" idx="12"/>
          </p:nvPr>
        </p:nvSpPr>
        <p:spPr/>
        <p:txBody>
          <a:bodyPr/>
          <a:lstStyle/>
          <a:p>
            <a:fld id="{8DBFF166-02F2-4874-B079-597FACCE9091}" type="slidenum">
              <a:rPr lang="en-GB" smtClean="0"/>
              <a:t>‹#›</a:t>
            </a:fld>
            <a:endParaRPr lang="en-GB"/>
          </a:p>
        </p:txBody>
      </p:sp>
    </p:spTree>
    <p:extLst>
      <p:ext uri="{BB962C8B-B14F-4D97-AF65-F5344CB8AC3E}">
        <p14:creationId xmlns:p14="http://schemas.microsoft.com/office/powerpoint/2010/main" val="3556840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4C618-3AC5-8268-BFC1-12F9D61004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68914F0-3AAF-852C-0F14-8917F3F80A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47F0E1-DF76-D96D-BA75-295B4B20A893}"/>
              </a:ext>
            </a:extLst>
          </p:cNvPr>
          <p:cNvSpPr>
            <a:spLocks noGrp="1"/>
          </p:cNvSpPr>
          <p:nvPr>
            <p:ph type="dt" sz="half" idx="10"/>
          </p:nvPr>
        </p:nvSpPr>
        <p:spPr/>
        <p:txBody>
          <a:bodyPr/>
          <a:lstStyle/>
          <a:p>
            <a:fld id="{7E20AAD3-B45E-46F1-98CA-81FEFDCEDCD9}" type="datetimeFigureOut">
              <a:rPr lang="en-GB" smtClean="0"/>
              <a:t>15/09/2025</a:t>
            </a:fld>
            <a:endParaRPr lang="en-GB"/>
          </a:p>
        </p:txBody>
      </p:sp>
      <p:sp>
        <p:nvSpPr>
          <p:cNvPr id="5" name="Footer Placeholder 4">
            <a:extLst>
              <a:ext uri="{FF2B5EF4-FFF2-40B4-BE49-F238E27FC236}">
                <a16:creationId xmlns:a16="http://schemas.microsoft.com/office/drawing/2014/main" id="{ED2DC00D-1BF5-2E09-9E16-B046C2A0F9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1D5A94-3743-49AD-F092-237544E0736A}"/>
              </a:ext>
            </a:extLst>
          </p:cNvPr>
          <p:cNvSpPr>
            <a:spLocks noGrp="1"/>
          </p:cNvSpPr>
          <p:nvPr>
            <p:ph type="sldNum" sz="quarter" idx="12"/>
          </p:nvPr>
        </p:nvSpPr>
        <p:spPr/>
        <p:txBody>
          <a:bodyPr/>
          <a:lstStyle/>
          <a:p>
            <a:fld id="{8DBFF166-02F2-4874-B079-597FACCE9091}" type="slidenum">
              <a:rPr lang="en-GB" smtClean="0"/>
              <a:t>‹#›</a:t>
            </a:fld>
            <a:endParaRPr lang="en-GB"/>
          </a:p>
        </p:txBody>
      </p:sp>
    </p:spTree>
    <p:extLst>
      <p:ext uri="{BB962C8B-B14F-4D97-AF65-F5344CB8AC3E}">
        <p14:creationId xmlns:p14="http://schemas.microsoft.com/office/powerpoint/2010/main" val="3356351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DBBB3-834D-E147-F4F7-FBA8FEF326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D5EAE58-9144-0DF6-AEE7-76E703AD16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6BB924-5230-3DDD-012D-8BBDEDD99C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1F8A4B9-74EA-56E0-7D61-48357151DAE6}"/>
              </a:ext>
            </a:extLst>
          </p:cNvPr>
          <p:cNvSpPr>
            <a:spLocks noGrp="1"/>
          </p:cNvSpPr>
          <p:nvPr>
            <p:ph type="dt" sz="half" idx="10"/>
          </p:nvPr>
        </p:nvSpPr>
        <p:spPr/>
        <p:txBody>
          <a:bodyPr/>
          <a:lstStyle/>
          <a:p>
            <a:fld id="{7E20AAD3-B45E-46F1-98CA-81FEFDCEDCD9}" type="datetimeFigureOut">
              <a:rPr lang="en-GB" smtClean="0"/>
              <a:t>15/09/2025</a:t>
            </a:fld>
            <a:endParaRPr lang="en-GB"/>
          </a:p>
        </p:txBody>
      </p:sp>
      <p:sp>
        <p:nvSpPr>
          <p:cNvPr id="6" name="Footer Placeholder 5">
            <a:extLst>
              <a:ext uri="{FF2B5EF4-FFF2-40B4-BE49-F238E27FC236}">
                <a16:creationId xmlns:a16="http://schemas.microsoft.com/office/drawing/2014/main" id="{B150F98C-B63F-3FE0-73B5-8A9EC309AE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9AFA56-9BAA-D9CD-38A7-84B18FF6AA54}"/>
              </a:ext>
            </a:extLst>
          </p:cNvPr>
          <p:cNvSpPr>
            <a:spLocks noGrp="1"/>
          </p:cNvSpPr>
          <p:nvPr>
            <p:ph type="sldNum" sz="quarter" idx="12"/>
          </p:nvPr>
        </p:nvSpPr>
        <p:spPr/>
        <p:txBody>
          <a:bodyPr/>
          <a:lstStyle/>
          <a:p>
            <a:fld id="{8DBFF166-02F2-4874-B079-597FACCE9091}" type="slidenum">
              <a:rPr lang="en-GB" smtClean="0"/>
              <a:t>‹#›</a:t>
            </a:fld>
            <a:endParaRPr lang="en-GB"/>
          </a:p>
        </p:txBody>
      </p:sp>
    </p:spTree>
    <p:extLst>
      <p:ext uri="{BB962C8B-B14F-4D97-AF65-F5344CB8AC3E}">
        <p14:creationId xmlns:p14="http://schemas.microsoft.com/office/powerpoint/2010/main" val="2552133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6EB9B-6532-6137-05ED-5783B5210F7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5134480-57EB-46A6-FD89-858D256592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EC78FB-03AB-62CE-5E78-A4B1404E5C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8335D83-0AE7-E788-38A9-486890DC96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31677B-6957-D65A-AAFA-DF8AAD3D0D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8C62750-B24E-1250-A855-FD4BFD936736}"/>
              </a:ext>
            </a:extLst>
          </p:cNvPr>
          <p:cNvSpPr>
            <a:spLocks noGrp="1"/>
          </p:cNvSpPr>
          <p:nvPr>
            <p:ph type="dt" sz="half" idx="10"/>
          </p:nvPr>
        </p:nvSpPr>
        <p:spPr/>
        <p:txBody>
          <a:bodyPr/>
          <a:lstStyle/>
          <a:p>
            <a:fld id="{7E20AAD3-B45E-46F1-98CA-81FEFDCEDCD9}" type="datetimeFigureOut">
              <a:rPr lang="en-GB" smtClean="0"/>
              <a:t>15/09/2025</a:t>
            </a:fld>
            <a:endParaRPr lang="en-GB"/>
          </a:p>
        </p:txBody>
      </p:sp>
      <p:sp>
        <p:nvSpPr>
          <p:cNvPr id="8" name="Footer Placeholder 7">
            <a:extLst>
              <a:ext uri="{FF2B5EF4-FFF2-40B4-BE49-F238E27FC236}">
                <a16:creationId xmlns:a16="http://schemas.microsoft.com/office/drawing/2014/main" id="{C61EB921-3E51-D667-0C94-2B837A9F76B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764079E-640F-6BEA-12CE-32AA3C16A5E0}"/>
              </a:ext>
            </a:extLst>
          </p:cNvPr>
          <p:cNvSpPr>
            <a:spLocks noGrp="1"/>
          </p:cNvSpPr>
          <p:nvPr>
            <p:ph type="sldNum" sz="quarter" idx="12"/>
          </p:nvPr>
        </p:nvSpPr>
        <p:spPr/>
        <p:txBody>
          <a:bodyPr/>
          <a:lstStyle/>
          <a:p>
            <a:fld id="{8DBFF166-02F2-4874-B079-597FACCE9091}" type="slidenum">
              <a:rPr lang="en-GB" smtClean="0"/>
              <a:t>‹#›</a:t>
            </a:fld>
            <a:endParaRPr lang="en-GB"/>
          </a:p>
        </p:txBody>
      </p:sp>
    </p:spTree>
    <p:extLst>
      <p:ext uri="{BB962C8B-B14F-4D97-AF65-F5344CB8AC3E}">
        <p14:creationId xmlns:p14="http://schemas.microsoft.com/office/powerpoint/2010/main" val="2457305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118C3-8E1F-4E08-7DB4-AADEAEBA8A3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99A9492-32E0-8F49-7327-CEC647BB976E}"/>
              </a:ext>
            </a:extLst>
          </p:cNvPr>
          <p:cNvSpPr>
            <a:spLocks noGrp="1"/>
          </p:cNvSpPr>
          <p:nvPr>
            <p:ph type="dt" sz="half" idx="10"/>
          </p:nvPr>
        </p:nvSpPr>
        <p:spPr/>
        <p:txBody>
          <a:bodyPr/>
          <a:lstStyle/>
          <a:p>
            <a:fld id="{7E20AAD3-B45E-46F1-98CA-81FEFDCEDCD9}" type="datetimeFigureOut">
              <a:rPr lang="en-GB" smtClean="0"/>
              <a:t>15/09/2025</a:t>
            </a:fld>
            <a:endParaRPr lang="en-GB"/>
          </a:p>
        </p:txBody>
      </p:sp>
      <p:sp>
        <p:nvSpPr>
          <p:cNvPr id="4" name="Footer Placeholder 3">
            <a:extLst>
              <a:ext uri="{FF2B5EF4-FFF2-40B4-BE49-F238E27FC236}">
                <a16:creationId xmlns:a16="http://schemas.microsoft.com/office/drawing/2014/main" id="{794904D2-1E22-E373-3D5C-215623C1489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73EE3E2-F3EC-283B-FA47-8B2246A2D13C}"/>
              </a:ext>
            </a:extLst>
          </p:cNvPr>
          <p:cNvSpPr>
            <a:spLocks noGrp="1"/>
          </p:cNvSpPr>
          <p:nvPr>
            <p:ph type="sldNum" sz="quarter" idx="12"/>
          </p:nvPr>
        </p:nvSpPr>
        <p:spPr/>
        <p:txBody>
          <a:bodyPr/>
          <a:lstStyle/>
          <a:p>
            <a:fld id="{8DBFF166-02F2-4874-B079-597FACCE9091}" type="slidenum">
              <a:rPr lang="en-GB" smtClean="0"/>
              <a:t>‹#›</a:t>
            </a:fld>
            <a:endParaRPr lang="en-GB"/>
          </a:p>
        </p:txBody>
      </p:sp>
    </p:spTree>
    <p:extLst>
      <p:ext uri="{BB962C8B-B14F-4D97-AF65-F5344CB8AC3E}">
        <p14:creationId xmlns:p14="http://schemas.microsoft.com/office/powerpoint/2010/main" val="47363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AC05E5-2B8C-7FC3-53E8-EFEF6F26C854}"/>
              </a:ext>
            </a:extLst>
          </p:cNvPr>
          <p:cNvSpPr>
            <a:spLocks noGrp="1"/>
          </p:cNvSpPr>
          <p:nvPr>
            <p:ph type="dt" sz="half" idx="10"/>
          </p:nvPr>
        </p:nvSpPr>
        <p:spPr/>
        <p:txBody>
          <a:bodyPr/>
          <a:lstStyle/>
          <a:p>
            <a:fld id="{7E20AAD3-B45E-46F1-98CA-81FEFDCEDCD9}" type="datetimeFigureOut">
              <a:rPr lang="en-GB" smtClean="0"/>
              <a:t>15/09/2025</a:t>
            </a:fld>
            <a:endParaRPr lang="en-GB"/>
          </a:p>
        </p:txBody>
      </p:sp>
      <p:sp>
        <p:nvSpPr>
          <p:cNvPr id="3" name="Footer Placeholder 2">
            <a:extLst>
              <a:ext uri="{FF2B5EF4-FFF2-40B4-BE49-F238E27FC236}">
                <a16:creationId xmlns:a16="http://schemas.microsoft.com/office/drawing/2014/main" id="{12D5F654-586B-EF12-F9CD-2B544CC40F2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AFF6F28-ACDF-2A55-895A-BF34D5E96717}"/>
              </a:ext>
            </a:extLst>
          </p:cNvPr>
          <p:cNvSpPr>
            <a:spLocks noGrp="1"/>
          </p:cNvSpPr>
          <p:nvPr>
            <p:ph type="sldNum" sz="quarter" idx="12"/>
          </p:nvPr>
        </p:nvSpPr>
        <p:spPr/>
        <p:txBody>
          <a:bodyPr/>
          <a:lstStyle/>
          <a:p>
            <a:fld id="{8DBFF166-02F2-4874-B079-597FACCE9091}" type="slidenum">
              <a:rPr lang="en-GB" smtClean="0"/>
              <a:t>‹#›</a:t>
            </a:fld>
            <a:endParaRPr lang="en-GB"/>
          </a:p>
        </p:txBody>
      </p:sp>
    </p:spTree>
    <p:extLst>
      <p:ext uri="{BB962C8B-B14F-4D97-AF65-F5344CB8AC3E}">
        <p14:creationId xmlns:p14="http://schemas.microsoft.com/office/powerpoint/2010/main" val="1851257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8328D-7265-7512-2C46-A15818FDD8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27E51F5-2BF6-3019-6698-D510372AC2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68BED31-EC54-1FFF-273D-873BA3950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736FEE-D1DC-F78B-5DC1-B60EF6F08075}"/>
              </a:ext>
            </a:extLst>
          </p:cNvPr>
          <p:cNvSpPr>
            <a:spLocks noGrp="1"/>
          </p:cNvSpPr>
          <p:nvPr>
            <p:ph type="dt" sz="half" idx="10"/>
          </p:nvPr>
        </p:nvSpPr>
        <p:spPr/>
        <p:txBody>
          <a:bodyPr/>
          <a:lstStyle/>
          <a:p>
            <a:fld id="{7E20AAD3-B45E-46F1-98CA-81FEFDCEDCD9}" type="datetimeFigureOut">
              <a:rPr lang="en-GB" smtClean="0"/>
              <a:t>15/09/2025</a:t>
            </a:fld>
            <a:endParaRPr lang="en-GB"/>
          </a:p>
        </p:txBody>
      </p:sp>
      <p:sp>
        <p:nvSpPr>
          <p:cNvPr id="6" name="Footer Placeholder 5">
            <a:extLst>
              <a:ext uri="{FF2B5EF4-FFF2-40B4-BE49-F238E27FC236}">
                <a16:creationId xmlns:a16="http://schemas.microsoft.com/office/drawing/2014/main" id="{E362B336-D6FA-C987-D9B9-47478DD2C8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36255C-C57A-1F45-42AA-A30844EB20A7}"/>
              </a:ext>
            </a:extLst>
          </p:cNvPr>
          <p:cNvSpPr>
            <a:spLocks noGrp="1"/>
          </p:cNvSpPr>
          <p:nvPr>
            <p:ph type="sldNum" sz="quarter" idx="12"/>
          </p:nvPr>
        </p:nvSpPr>
        <p:spPr/>
        <p:txBody>
          <a:bodyPr/>
          <a:lstStyle/>
          <a:p>
            <a:fld id="{8DBFF166-02F2-4874-B079-597FACCE9091}" type="slidenum">
              <a:rPr lang="en-GB" smtClean="0"/>
              <a:t>‹#›</a:t>
            </a:fld>
            <a:endParaRPr lang="en-GB"/>
          </a:p>
        </p:txBody>
      </p:sp>
    </p:spTree>
    <p:extLst>
      <p:ext uri="{BB962C8B-B14F-4D97-AF65-F5344CB8AC3E}">
        <p14:creationId xmlns:p14="http://schemas.microsoft.com/office/powerpoint/2010/main" val="2021391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9A362-298C-2A79-5082-15E60A7B59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491219B-B402-CFF4-CAC8-20B5A54F3C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27C81BA-A891-C6EB-DED7-15674717FE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568F6E-6E85-DA4D-1555-5EE8C7041AC2}"/>
              </a:ext>
            </a:extLst>
          </p:cNvPr>
          <p:cNvSpPr>
            <a:spLocks noGrp="1"/>
          </p:cNvSpPr>
          <p:nvPr>
            <p:ph type="dt" sz="half" idx="10"/>
          </p:nvPr>
        </p:nvSpPr>
        <p:spPr/>
        <p:txBody>
          <a:bodyPr/>
          <a:lstStyle/>
          <a:p>
            <a:fld id="{7E20AAD3-B45E-46F1-98CA-81FEFDCEDCD9}" type="datetimeFigureOut">
              <a:rPr lang="en-GB" smtClean="0"/>
              <a:t>15/09/2025</a:t>
            </a:fld>
            <a:endParaRPr lang="en-GB"/>
          </a:p>
        </p:txBody>
      </p:sp>
      <p:sp>
        <p:nvSpPr>
          <p:cNvPr id="6" name="Footer Placeholder 5">
            <a:extLst>
              <a:ext uri="{FF2B5EF4-FFF2-40B4-BE49-F238E27FC236}">
                <a16:creationId xmlns:a16="http://schemas.microsoft.com/office/drawing/2014/main" id="{92C84D6A-51B3-AA67-EDB3-FCF61FC0E34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C62436-F79C-DB89-225C-A37A1CF358AF}"/>
              </a:ext>
            </a:extLst>
          </p:cNvPr>
          <p:cNvSpPr>
            <a:spLocks noGrp="1"/>
          </p:cNvSpPr>
          <p:nvPr>
            <p:ph type="sldNum" sz="quarter" idx="12"/>
          </p:nvPr>
        </p:nvSpPr>
        <p:spPr/>
        <p:txBody>
          <a:bodyPr/>
          <a:lstStyle/>
          <a:p>
            <a:fld id="{8DBFF166-02F2-4874-B079-597FACCE9091}" type="slidenum">
              <a:rPr lang="en-GB" smtClean="0"/>
              <a:t>‹#›</a:t>
            </a:fld>
            <a:endParaRPr lang="en-GB"/>
          </a:p>
        </p:txBody>
      </p:sp>
    </p:spTree>
    <p:extLst>
      <p:ext uri="{BB962C8B-B14F-4D97-AF65-F5344CB8AC3E}">
        <p14:creationId xmlns:p14="http://schemas.microsoft.com/office/powerpoint/2010/main" val="553879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330B-1FFB-A3F8-6E85-65593C5BE4D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D294124-42B5-0951-377E-C4A5B56A7F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F5AFAAF-4BE6-A7B0-D39D-30BBFEFB0D3A}"/>
              </a:ext>
            </a:extLst>
          </p:cNvPr>
          <p:cNvSpPr>
            <a:spLocks noGrp="1"/>
          </p:cNvSpPr>
          <p:nvPr>
            <p:ph type="dt" sz="half" idx="10"/>
          </p:nvPr>
        </p:nvSpPr>
        <p:spPr/>
        <p:txBody>
          <a:bodyPr/>
          <a:lstStyle/>
          <a:p>
            <a:fld id="{7E20AAD3-B45E-46F1-98CA-81FEFDCEDCD9}" type="datetimeFigureOut">
              <a:rPr lang="en-GB" smtClean="0"/>
              <a:t>15/09/2025</a:t>
            </a:fld>
            <a:endParaRPr lang="en-GB"/>
          </a:p>
        </p:txBody>
      </p:sp>
      <p:sp>
        <p:nvSpPr>
          <p:cNvPr id="5" name="Footer Placeholder 4">
            <a:extLst>
              <a:ext uri="{FF2B5EF4-FFF2-40B4-BE49-F238E27FC236}">
                <a16:creationId xmlns:a16="http://schemas.microsoft.com/office/drawing/2014/main" id="{CB12AE41-2966-1DB3-D273-794CC9D838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FD7D93-45AB-F974-9612-601C09C98BAB}"/>
              </a:ext>
            </a:extLst>
          </p:cNvPr>
          <p:cNvSpPr>
            <a:spLocks noGrp="1"/>
          </p:cNvSpPr>
          <p:nvPr>
            <p:ph type="sldNum" sz="quarter" idx="12"/>
          </p:nvPr>
        </p:nvSpPr>
        <p:spPr/>
        <p:txBody>
          <a:bodyPr/>
          <a:lstStyle/>
          <a:p>
            <a:fld id="{8DBFF166-02F2-4874-B079-597FACCE9091}" type="slidenum">
              <a:rPr lang="en-GB" smtClean="0"/>
              <a:t>‹#›</a:t>
            </a:fld>
            <a:endParaRPr lang="en-GB"/>
          </a:p>
        </p:txBody>
      </p:sp>
    </p:spTree>
    <p:extLst>
      <p:ext uri="{BB962C8B-B14F-4D97-AF65-F5344CB8AC3E}">
        <p14:creationId xmlns:p14="http://schemas.microsoft.com/office/powerpoint/2010/main" val="2209245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1203C8-77F8-31E9-4416-D7B9C32C89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DB0E1F6-4889-C9EA-1397-BB82900472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E06169-14D5-E778-2CB0-C40885A3199F}"/>
              </a:ext>
            </a:extLst>
          </p:cNvPr>
          <p:cNvSpPr>
            <a:spLocks noGrp="1"/>
          </p:cNvSpPr>
          <p:nvPr>
            <p:ph type="dt" sz="half" idx="10"/>
          </p:nvPr>
        </p:nvSpPr>
        <p:spPr/>
        <p:txBody>
          <a:bodyPr/>
          <a:lstStyle/>
          <a:p>
            <a:fld id="{7E20AAD3-B45E-46F1-98CA-81FEFDCEDCD9}" type="datetimeFigureOut">
              <a:rPr lang="en-GB" smtClean="0"/>
              <a:t>15/09/2025</a:t>
            </a:fld>
            <a:endParaRPr lang="en-GB"/>
          </a:p>
        </p:txBody>
      </p:sp>
      <p:sp>
        <p:nvSpPr>
          <p:cNvPr id="5" name="Footer Placeholder 4">
            <a:extLst>
              <a:ext uri="{FF2B5EF4-FFF2-40B4-BE49-F238E27FC236}">
                <a16:creationId xmlns:a16="http://schemas.microsoft.com/office/drawing/2014/main" id="{8CC8E191-3E8D-3BB0-3CD8-A1BC5A2921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DD13DB-2F09-1578-26A5-324884FF3472}"/>
              </a:ext>
            </a:extLst>
          </p:cNvPr>
          <p:cNvSpPr>
            <a:spLocks noGrp="1"/>
          </p:cNvSpPr>
          <p:nvPr>
            <p:ph type="sldNum" sz="quarter" idx="12"/>
          </p:nvPr>
        </p:nvSpPr>
        <p:spPr/>
        <p:txBody>
          <a:bodyPr/>
          <a:lstStyle/>
          <a:p>
            <a:fld id="{8DBFF166-02F2-4874-B079-597FACCE9091}" type="slidenum">
              <a:rPr lang="en-GB" smtClean="0"/>
              <a:t>‹#›</a:t>
            </a:fld>
            <a:endParaRPr lang="en-GB"/>
          </a:p>
        </p:txBody>
      </p:sp>
    </p:spTree>
    <p:extLst>
      <p:ext uri="{BB962C8B-B14F-4D97-AF65-F5344CB8AC3E}">
        <p14:creationId xmlns:p14="http://schemas.microsoft.com/office/powerpoint/2010/main" val="3642299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4088A2-D890-5481-A6D1-47A9F22DDD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D93C60-F830-72F4-1156-755CA3A7A9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1AD20D-941E-B0AA-0C4B-635E6B43B2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20AAD3-B45E-46F1-98CA-81FEFDCEDCD9}" type="datetimeFigureOut">
              <a:rPr lang="en-GB" smtClean="0"/>
              <a:t>15/09/2025</a:t>
            </a:fld>
            <a:endParaRPr lang="en-GB"/>
          </a:p>
        </p:txBody>
      </p:sp>
      <p:sp>
        <p:nvSpPr>
          <p:cNvPr id="5" name="Footer Placeholder 4">
            <a:extLst>
              <a:ext uri="{FF2B5EF4-FFF2-40B4-BE49-F238E27FC236}">
                <a16:creationId xmlns:a16="http://schemas.microsoft.com/office/drawing/2014/main" id="{B0B81DB8-4A55-ABC8-4FD8-9E31E425AA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6A47B00-E4D4-AEA3-7DC8-0153371A60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BFF166-02F2-4874-B079-597FACCE9091}" type="slidenum">
              <a:rPr lang="en-GB" smtClean="0"/>
              <a:t>‹#›</a:t>
            </a:fld>
            <a:endParaRPr lang="en-GB"/>
          </a:p>
        </p:txBody>
      </p:sp>
    </p:spTree>
    <p:extLst>
      <p:ext uri="{BB962C8B-B14F-4D97-AF65-F5344CB8AC3E}">
        <p14:creationId xmlns:p14="http://schemas.microsoft.com/office/powerpoint/2010/main" val="1351361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ondon.gov.uk/sites/default/files/2024-02/London%27s%20Inclusion%20Charter%204.pdf" TargetMode="External"/><Relationship Id="rId2" Type="http://schemas.openxmlformats.org/officeDocument/2006/relationships/hyperlink" Target="https://www.nurtureuk.org/the-six-principles-of-nurture/" TargetMode="External"/><Relationship Id="rId1" Type="http://schemas.openxmlformats.org/officeDocument/2006/relationships/slideLayout" Target="../slideLayouts/slideLayout2.xml"/><Relationship Id="rId6" Type="http://schemas.openxmlformats.org/officeDocument/2006/relationships/hyperlink" Target="https://sppa-uk.org/wp-content/uploads/2022/02/SPPA-charter-2022-A4-PDF.pdf" TargetMode="External"/><Relationship Id="rId5" Type="http://schemas.openxmlformats.org/officeDocument/2006/relationships/hyperlink" Target="https://www.wakefieldscp.org.uk/wp-content/uploads/2023/11/Relate-to-Educate-Relational-Guidance.pdf" TargetMode="External"/><Relationship Id="rId4" Type="http://schemas.openxmlformats.org/officeDocument/2006/relationships/hyperlink" Target="https://www.unicef.org.uk/wp-content/uploads/2019/10/UNCRC_summary-1_1.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nLMogblyFXs?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VUjy0eSdQr4?feature=oembe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YxC_Q8zE0SU?feature=oembed"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bdsipsemhhandbook.my.canva.site/"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0U5FmHII_uE?feature=oembed"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omPdemwaNzQ?feature=oemb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VplePNEU2PI?feature=oembed"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https://www.youtube.com/embed/A7KqPf4SVT8?feature=oembed" TargetMode="External"/><Relationship Id="rId1" Type="http://schemas.openxmlformats.org/officeDocument/2006/relationships/video" Target="https://www.youtube.com/embed/LIuDprFUlYY?feature=oembed" TargetMode="External"/><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BDFE9-1348-6BDD-3E4B-DFB4FFBC5EFC}"/>
              </a:ext>
            </a:extLst>
          </p:cNvPr>
          <p:cNvSpPr>
            <a:spLocks noGrp="1"/>
          </p:cNvSpPr>
          <p:nvPr>
            <p:ph type="ctrTitle"/>
          </p:nvPr>
        </p:nvSpPr>
        <p:spPr/>
        <p:txBody>
          <a:bodyPr>
            <a:normAutofit/>
          </a:bodyPr>
          <a:lstStyle/>
          <a:p>
            <a:r>
              <a:rPr lang="en-GB" sz="4800" b="1" dirty="0">
                <a:latin typeface="Arial" panose="020B0604020202020204" pitchFamily="34" charset="0"/>
                <a:cs typeface="Arial" panose="020B0604020202020204" pitchFamily="34" charset="0"/>
              </a:rPr>
              <a:t>The Barking and Dagenham</a:t>
            </a:r>
            <a:br>
              <a:rPr lang="en-GB" sz="4800" b="1" dirty="0">
                <a:latin typeface="Arial" panose="020B0604020202020204" pitchFamily="34" charset="0"/>
                <a:cs typeface="Arial" panose="020B0604020202020204" pitchFamily="34" charset="0"/>
              </a:rPr>
            </a:br>
            <a:br>
              <a:rPr lang="en-GB" sz="2800" b="1" dirty="0">
                <a:latin typeface="Arial" panose="020B0604020202020204" pitchFamily="34" charset="0"/>
                <a:cs typeface="Arial" panose="020B0604020202020204" pitchFamily="34" charset="0"/>
              </a:rPr>
            </a:br>
            <a:r>
              <a:rPr lang="en-GB" sz="6600" b="1" dirty="0">
                <a:latin typeface="Arial" panose="020B0604020202020204" pitchFamily="34" charset="0"/>
                <a:cs typeface="Arial" panose="020B0604020202020204" pitchFamily="34" charset="0"/>
              </a:rPr>
              <a:t>Inclusion Pledge</a:t>
            </a:r>
          </a:p>
        </p:txBody>
      </p:sp>
      <p:sp>
        <p:nvSpPr>
          <p:cNvPr id="3" name="Subtitle 2">
            <a:extLst>
              <a:ext uri="{FF2B5EF4-FFF2-40B4-BE49-F238E27FC236}">
                <a16:creationId xmlns:a16="http://schemas.microsoft.com/office/drawing/2014/main" id="{A78DC1C1-E13F-8BD2-06BA-D0C948E6B1B9}"/>
              </a:ext>
            </a:extLst>
          </p:cNvPr>
          <p:cNvSpPr>
            <a:spLocks noGrp="1"/>
          </p:cNvSpPr>
          <p:nvPr>
            <p:ph type="subTitle" idx="1"/>
          </p:nvPr>
        </p:nvSpPr>
        <p:spPr/>
        <p:txBody>
          <a:bodyPr/>
          <a:lstStyle/>
          <a:p>
            <a:endParaRPr lang="en-GB" dirty="0"/>
          </a:p>
          <a:p>
            <a:r>
              <a:rPr lang="en-GB" b="1" dirty="0">
                <a:latin typeface="Arial" panose="020B0604020202020204" pitchFamily="34" charset="0"/>
                <a:cs typeface="Arial" panose="020B0604020202020204" pitchFamily="34" charset="0"/>
              </a:rPr>
              <a:t>Roger Mitchell</a:t>
            </a:r>
          </a:p>
          <a:p>
            <a:r>
              <a:rPr lang="en-GB" b="1" dirty="0">
                <a:latin typeface="Arial" panose="020B0604020202020204" pitchFamily="34" charset="0"/>
                <a:cs typeface="Arial" panose="020B0604020202020204" pitchFamily="34" charset="0"/>
              </a:rPr>
              <a:t>Headteacher of Ripple Primary School</a:t>
            </a:r>
          </a:p>
        </p:txBody>
      </p:sp>
    </p:spTree>
    <p:extLst>
      <p:ext uri="{BB962C8B-B14F-4D97-AF65-F5344CB8AC3E}">
        <p14:creationId xmlns:p14="http://schemas.microsoft.com/office/powerpoint/2010/main" val="3568700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E9CB5-94A4-89ED-37D9-3097024425F1}"/>
              </a:ext>
            </a:extLst>
          </p:cNvPr>
          <p:cNvSpPr>
            <a:spLocks noGrp="1"/>
          </p:cNvSpPr>
          <p:nvPr>
            <p:ph type="title"/>
          </p:nvPr>
        </p:nvSpPr>
        <p:spPr/>
        <p:txBody>
          <a:bodyPr/>
          <a:lstStyle/>
          <a:p>
            <a:r>
              <a:rPr lang="en-GB" b="1" dirty="0">
                <a:latin typeface="Arial" panose="020B0604020202020204" pitchFamily="34" charset="0"/>
                <a:cs typeface="Arial" panose="020B0604020202020204" pitchFamily="34" charset="0"/>
              </a:rPr>
              <a:t>Background and context</a:t>
            </a:r>
          </a:p>
        </p:txBody>
      </p:sp>
      <p:sp>
        <p:nvSpPr>
          <p:cNvPr id="3" name="Content Placeholder 2">
            <a:extLst>
              <a:ext uri="{FF2B5EF4-FFF2-40B4-BE49-F238E27FC236}">
                <a16:creationId xmlns:a16="http://schemas.microsoft.com/office/drawing/2014/main" id="{CECEBBA8-04B0-CA8F-E2BC-B02C340A8156}"/>
              </a:ext>
            </a:extLst>
          </p:cNvPr>
          <p:cNvSpPr>
            <a:spLocks noGrp="1"/>
          </p:cNvSpPr>
          <p:nvPr>
            <p:ph idx="1"/>
          </p:nvPr>
        </p:nvSpPr>
        <p:spPr/>
        <p:txBody>
          <a:bodyPr>
            <a:normAutofit fontScale="92500" lnSpcReduction="10000"/>
          </a:bodyPr>
          <a:lstStyle/>
          <a:p>
            <a:pPr marL="0" indent="0">
              <a:lnSpc>
                <a:spcPct val="105000"/>
              </a:lnSpc>
              <a:spcBef>
                <a:spcPts val="5"/>
              </a:spcBef>
              <a:spcAft>
                <a:spcPts val="0"/>
              </a:spcAft>
              <a:buNone/>
            </a:pPr>
            <a:r>
              <a:rPr lang="en-US" dirty="0">
                <a:latin typeface="Arial" panose="020B0604020202020204" pitchFamily="34" charset="0"/>
                <a:ea typeface="Aptos" panose="020B0004020202020204" pitchFamily="34" charset="0"/>
                <a:cs typeface="Arial" panose="020B0604020202020204" pitchFamily="34" charset="0"/>
              </a:rPr>
              <a:t>T</a:t>
            </a:r>
            <a:r>
              <a:rPr lang="en-US" dirty="0">
                <a:effectLst/>
                <a:latin typeface="Arial" panose="020B0604020202020204" pitchFamily="34" charset="0"/>
                <a:ea typeface="Aptos" panose="020B0004020202020204" pitchFamily="34" charset="0"/>
                <a:cs typeface="Arial" panose="020B0604020202020204" pitchFamily="34" charset="0"/>
              </a:rPr>
              <a:t>he Inclusion Pledge started life as a development by the SEMH Workstream that I Chaired from 2020 to 2024 and was based on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2"/>
              </a:rPr>
              <a:t>Nurture UK's Six Principles of Nurture</a:t>
            </a:r>
            <a:r>
              <a:rPr lang="en-US" dirty="0">
                <a:effectLst/>
                <a:latin typeface="Arial" panose="020B0604020202020204" pitchFamily="34" charset="0"/>
                <a:ea typeface="Aptos" panose="020B0004020202020204" pitchFamily="34" charset="0"/>
                <a:cs typeface="Arial" panose="020B0604020202020204" pitchFamily="34" charset="0"/>
              </a:rPr>
              <a:t>.</a:t>
            </a:r>
          </a:p>
          <a:p>
            <a:pPr marL="0" indent="0">
              <a:lnSpc>
                <a:spcPct val="105000"/>
              </a:lnSpc>
              <a:spcBef>
                <a:spcPts val="5"/>
              </a:spcBef>
              <a:spcAft>
                <a:spcPts val="0"/>
              </a:spcAft>
              <a:buNone/>
            </a:pPr>
            <a:r>
              <a:rPr lang="en-US" dirty="0">
                <a:effectLst/>
                <a:latin typeface="Arial" panose="020B0604020202020204" pitchFamily="34" charset="0"/>
                <a:ea typeface="Aptos" panose="020B0004020202020204" pitchFamily="34" charset="0"/>
                <a:cs typeface="Arial" panose="020B0604020202020204" pitchFamily="34" charset="0"/>
              </a:rPr>
              <a:t>However, it has now been expanded through the work of the Inclusion Strategy Working Group to be a much more comprehensive set of values that draw from and reference a number of further sources – namely the:</a:t>
            </a:r>
          </a:p>
          <a:p>
            <a:pPr>
              <a:lnSpc>
                <a:spcPct val="105000"/>
              </a:lnSpc>
              <a:spcBef>
                <a:spcPts val="5"/>
              </a:spcBef>
            </a:pP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3"/>
              </a:rPr>
              <a:t>London Violence Reduction Unit’s</a:t>
            </a:r>
            <a:r>
              <a:rPr lang="en-US" dirty="0">
                <a:solidFill>
                  <a:srgbClr val="0066FF"/>
                </a:solidFill>
                <a:effectLst/>
                <a:latin typeface="Arial" panose="020B0604020202020204" pitchFamily="34" charset="0"/>
                <a:ea typeface="Aptos" panose="020B0004020202020204" pitchFamily="34" charset="0"/>
                <a:cs typeface="Arial" panose="020B0604020202020204" pitchFamily="34" charset="0"/>
              </a:rPr>
              <a:t>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3"/>
              </a:rPr>
              <a:t>Inclusion</a:t>
            </a:r>
            <a:r>
              <a:rPr lang="en-US" u="sng" spc="-30"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3"/>
              </a:rPr>
              <a:t>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3"/>
              </a:rPr>
              <a:t>Charter</a:t>
            </a:r>
            <a:endParaRPr lang="en-US" u="sng" dirty="0">
              <a:solidFill>
                <a:srgbClr val="0066FF"/>
              </a:solidFill>
              <a:latin typeface="Arial" panose="020B0604020202020204" pitchFamily="34" charset="0"/>
              <a:ea typeface="Aptos" panose="020B0004020202020204" pitchFamily="34" charset="0"/>
              <a:cs typeface="Arial" panose="020B0604020202020204" pitchFamily="34" charset="0"/>
            </a:endParaRPr>
          </a:p>
          <a:p>
            <a:pPr>
              <a:lnSpc>
                <a:spcPct val="105000"/>
              </a:lnSpc>
              <a:spcBef>
                <a:spcPts val="5"/>
              </a:spcBef>
            </a:pP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4"/>
              </a:rPr>
              <a:t>United</a:t>
            </a:r>
            <a:r>
              <a:rPr lang="en-US" u="sng" spc="-20"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4"/>
              </a:rPr>
              <a:t>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4"/>
              </a:rPr>
              <a:t>Nations</a:t>
            </a:r>
            <a:r>
              <a:rPr lang="en-US" u="sng" spc="-20"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4"/>
              </a:rPr>
              <a:t>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4"/>
              </a:rPr>
              <a:t>Charter</a:t>
            </a:r>
            <a:r>
              <a:rPr lang="en-US" u="sng" spc="-40"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4"/>
              </a:rPr>
              <a:t>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4"/>
              </a:rPr>
              <a:t>for</a:t>
            </a:r>
            <a:r>
              <a:rPr lang="en-US" u="sng" spc="-20"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4"/>
              </a:rPr>
              <a:t>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4"/>
              </a:rPr>
              <a:t>Children’s</a:t>
            </a:r>
            <a:r>
              <a:rPr lang="en-US" u="sng" spc="-20"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4"/>
              </a:rPr>
              <a:t>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4"/>
              </a:rPr>
              <a:t>Rights</a:t>
            </a:r>
            <a:endParaRPr lang="en-US" u="sng" dirty="0">
              <a:solidFill>
                <a:srgbClr val="0066FF"/>
              </a:solidFill>
              <a:latin typeface="Arial" panose="020B0604020202020204" pitchFamily="34" charset="0"/>
              <a:ea typeface="Aptos" panose="020B0004020202020204" pitchFamily="34" charset="0"/>
              <a:cs typeface="Arial" panose="020B0604020202020204" pitchFamily="34" charset="0"/>
            </a:endParaRPr>
          </a:p>
          <a:p>
            <a:pPr>
              <a:lnSpc>
                <a:spcPct val="105000"/>
              </a:lnSpc>
              <a:spcBef>
                <a:spcPts val="5"/>
              </a:spcBef>
            </a:pP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5"/>
              </a:rPr>
              <a:t>Principles</a:t>
            </a:r>
            <a:r>
              <a:rPr lang="en-US" u="sng" spc="-20"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5"/>
              </a:rPr>
              <a:t>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5"/>
              </a:rPr>
              <a:t>of</a:t>
            </a:r>
            <a:r>
              <a:rPr lang="en-US" u="sng" spc="-30"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5"/>
              </a:rPr>
              <a:t>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5"/>
              </a:rPr>
              <a:t>the</a:t>
            </a:r>
            <a:r>
              <a:rPr lang="en-US" dirty="0">
                <a:solidFill>
                  <a:srgbClr val="0066FF"/>
                </a:solidFill>
                <a:effectLst/>
                <a:latin typeface="Arial" panose="020B0604020202020204" pitchFamily="34" charset="0"/>
                <a:ea typeface="Aptos" panose="020B0004020202020204" pitchFamily="34" charset="0"/>
                <a:cs typeface="Arial" panose="020B0604020202020204" pitchFamily="34" charset="0"/>
              </a:rPr>
              <a:t>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5"/>
              </a:rPr>
              <a:t>Relational</a:t>
            </a:r>
            <a:r>
              <a:rPr lang="en-US" u="sng" spc="-15"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5"/>
              </a:rPr>
              <a:t> </a:t>
            </a: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5"/>
              </a:rPr>
              <a:t>Approach</a:t>
            </a:r>
            <a:endPar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endParaRPr>
          </a:p>
          <a:p>
            <a:pPr>
              <a:lnSpc>
                <a:spcPct val="105000"/>
              </a:lnSpc>
              <a:spcBef>
                <a:spcPts val="5"/>
              </a:spcBef>
            </a:pPr>
            <a:r>
              <a:rPr lang="en-US" u="sng" dirty="0">
                <a:solidFill>
                  <a:srgbClr val="0066FF"/>
                </a:solidFill>
                <a:effectLst/>
                <a:latin typeface="Arial" panose="020B0604020202020204" pitchFamily="34" charset="0"/>
                <a:ea typeface="Aptos" panose="020B0004020202020204" pitchFamily="34" charset="0"/>
                <a:cs typeface="Arial" panose="020B0604020202020204" pitchFamily="34" charset="0"/>
                <a:hlinkClick r:id="rId6"/>
              </a:rPr>
              <a:t>Charter for Social Pedagogy</a:t>
            </a:r>
            <a:endParaRPr lang="en-GB" dirty="0">
              <a:latin typeface="Arial" panose="020B0604020202020204" pitchFamily="34" charset="0"/>
              <a:cs typeface="Arial" panose="020B0604020202020204" pitchFamily="34" charset="0"/>
            </a:endParaRPr>
          </a:p>
          <a:p>
            <a:pPr lvl="1"/>
            <a:endParaRPr lang="en-GB" dirty="0"/>
          </a:p>
          <a:p>
            <a:pPr lvl="1"/>
            <a:endParaRPr lang="en-GB" dirty="0"/>
          </a:p>
          <a:p>
            <a:endParaRPr lang="en-GB" dirty="0"/>
          </a:p>
        </p:txBody>
      </p:sp>
    </p:spTree>
    <p:extLst>
      <p:ext uri="{BB962C8B-B14F-4D97-AF65-F5344CB8AC3E}">
        <p14:creationId xmlns:p14="http://schemas.microsoft.com/office/powerpoint/2010/main" val="4151452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CD9C3-2C58-333E-D196-895329BE4249}"/>
              </a:ext>
            </a:extLst>
          </p:cNvPr>
          <p:cNvSpPr>
            <a:spLocks noGrp="1"/>
          </p:cNvSpPr>
          <p:nvPr>
            <p:ph type="title"/>
          </p:nvPr>
        </p:nvSpPr>
        <p:spPr/>
        <p:txBody>
          <a:bodyPr/>
          <a:lstStyle/>
          <a:p>
            <a:r>
              <a:rPr lang="en-GB" b="1" dirty="0">
                <a:latin typeface="Arial" panose="020B0604020202020204" pitchFamily="34" charset="0"/>
                <a:cs typeface="Arial" panose="020B0604020202020204" pitchFamily="34" charset="0"/>
              </a:rPr>
              <a:t>Background and context</a:t>
            </a:r>
            <a:endParaRPr lang="en-GB"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33AEAC8-4D08-20CD-B87C-24E08C47C252}"/>
              </a:ext>
            </a:extLst>
          </p:cNvPr>
          <p:cNvSpPr>
            <a:spLocks noGrp="1"/>
          </p:cNvSpPr>
          <p:nvPr>
            <p:ph idx="1"/>
          </p:nvPr>
        </p:nvSpPr>
        <p:spPr/>
        <p:txBody>
          <a:bodyPr/>
          <a:lstStyle/>
          <a:p>
            <a:pPr marL="0" indent="0">
              <a:lnSpc>
                <a:spcPct val="105000"/>
              </a:lnSpc>
              <a:spcBef>
                <a:spcPts val="5"/>
              </a:spcBef>
              <a:buNone/>
            </a:pPr>
            <a:r>
              <a:rPr lang="en-US" sz="4000" dirty="0">
                <a:effectLst/>
                <a:latin typeface="Arial" panose="020B0604020202020204" pitchFamily="34" charset="0"/>
                <a:ea typeface="Aptos" panose="020B0004020202020204" pitchFamily="34" charset="0"/>
                <a:cs typeface="Arial" panose="020B0604020202020204" pitchFamily="34" charset="0"/>
              </a:rPr>
              <a:t>Consequently, the Inclusion Pledge that is being presented today is not an isolated local strategy but sits firmly within the context of excellent inclusive practice drawn from highly respected regional, national and international sources.</a:t>
            </a:r>
            <a:endParaRPr lang="en-GB" sz="4000" dirty="0">
              <a:effectLst/>
              <a:latin typeface="Arial" panose="020B0604020202020204" pitchFamily="34" charset="0"/>
              <a:ea typeface="Aptos" panose="020B00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3861490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EB28-6EF5-D520-7E2D-87B674C233C8}"/>
              </a:ext>
            </a:extLst>
          </p:cNvPr>
          <p:cNvSpPr>
            <a:spLocks noGrp="1"/>
          </p:cNvSpPr>
          <p:nvPr>
            <p:ph type="title"/>
          </p:nvPr>
        </p:nvSpPr>
        <p:spPr>
          <a:xfrm>
            <a:off x="838200" y="365126"/>
            <a:ext cx="10515600" cy="734210"/>
          </a:xfrm>
        </p:spPr>
        <p:txBody>
          <a:bodyPr/>
          <a:lstStyle/>
          <a:p>
            <a:r>
              <a:rPr lang="en-GB" b="1" dirty="0">
                <a:latin typeface="Arial" panose="020B0604020202020204" pitchFamily="34" charset="0"/>
                <a:cs typeface="Arial" panose="020B0604020202020204" pitchFamily="34" charset="0"/>
              </a:rPr>
              <a:t>The Inclusion Pledge</a:t>
            </a:r>
          </a:p>
        </p:txBody>
      </p:sp>
      <p:sp>
        <p:nvSpPr>
          <p:cNvPr id="3" name="Content Placeholder 2">
            <a:extLst>
              <a:ext uri="{FF2B5EF4-FFF2-40B4-BE49-F238E27FC236}">
                <a16:creationId xmlns:a16="http://schemas.microsoft.com/office/drawing/2014/main" id="{10A62CD8-F83A-5E0C-98D4-6C97DC3CBDAC}"/>
              </a:ext>
            </a:extLst>
          </p:cNvPr>
          <p:cNvSpPr>
            <a:spLocks noGrp="1"/>
          </p:cNvSpPr>
          <p:nvPr>
            <p:ph idx="1"/>
          </p:nvPr>
        </p:nvSpPr>
        <p:spPr>
          <a:xfrm>
            <a:off x="838200" y="1099336"/>
            <a:ext cx="10515600" cy="5661060"/>
          </a:xfrm>
        </p:spPr>
        <p:txBody>
          <a:bodyPr>
            <a:normAutofit/>
          </a:bodyPr>
          <a:lstStyle/>
          <a:p>
            <a:pPr marL="0" marR="120015" indent="0">
              <a:lnSpc>
                <a:spcPct val="107000"/>
              </a:lnSpc>
              <a:spcBef>
                <a:spcPts val="900"/>
              </a:spcBef>
              <a:spcAft>
                <a:spcPts val="0"/>
              </a:spcAft>
              <a:buNone/>
            </a:pPr>
            <a:r>
              <a:rPr lang="en-US" sz="3200" b="1" dirty="0">
                <a:effectLst/>
                <a:latin typeface="Arial" panose="020B0604020202020204" pitchFamily="34" charset="0"/>
                <a:ea typeface="Arial" panose="020B0604020202020204" pitchFamily="34" charset="0"/>
              </a:rPr>
              <a:t>All</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who</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work</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with</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or</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behalf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the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children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and</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young</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people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Barking and Dagenham undertake to promote and embed the following values of this Inclusion Pledge</a:t>
            </a:r>
            <a:r>
              <a:rPr lang="en-US" sz="3200" b="1" spc="-10" dirty="0">
                <a:effectLst/>
                <a:latin typeface="Arial" panose="020B0604020202020204" pitchFamily="34" charset="0"/>
                <a:ea typeface="Arial" panose="020B0604020202020204" pitchFamily="34" charset="0"/>
              </a:rPr>
              <a:t>:</a:t>
            </a:r>
            <a:endParaRPr lang="en-GB" sz="3200" dirty="0">
              <a:effectLst/>
              <a:latin typeface="Arial" panose="020B0604020202020204" pitchFamily="34" charset="0"/>
              <a:ea typeface="Arial" panose="020B0604020202020204" pitchFamily="34" charset="0"/>
            </a:endParaRPr>
          </a:p>
          <a:p>
            <a:pPr marL="457200" marR="359410" indent="-457200">
              <a:lnSpc>
                <a:spcPct val="107000"/>
              </a:lnSpc>
              <a:spcBef>
                <a:spcPts val="795"/>
              </a:spcBef>
              <a:buSzPct val="100000"/>
              <a:buFont typeface="+mj-lt"/>
              <a:buAutoNum type="arabicPeriod"/>
              <a:tabLst>
                <a:tab pos="229870" algn="l"/>
              </a:tabLst>
            </a:pPr>
            <a:r>
              <a:rPr lang="en-US" sz="3200" spc="0" dirty="0">
                <a:effectLst/>
                <a:latin typeface="Arial" panose="020B0604020202020204" pitchFamily="34" charset="0"/>
                <a:ea typeface="Arial" panose="020B0604020202020204" pitchFamily="34" charset="0"/>
              </a:rPr>
              <a:t>The importance of maintaining an unconditional positive regard for all of our children</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and</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young</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people.</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We</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endeavour</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to</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develop</a:t>
            </a:r>
            <a:r>
              <a:rPr lang="en-US" sz="3200" spc="-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meaningful</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and</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consistent relationships with every individual, group, and family.</a:t>
            </a:r>
          </a:p>
        </p:txBody>
      </p:sp>
    </p:spTree>
    <p:extLst>
      <p:ext uri="{BB962C8B-B14F-4D97-AF65-F5344CB8AC3E}">
        <p14:creationId xmlns:p14="http://schemas.microsoft.com/office/powerpoint/2010/main" val="3782812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00497-7A9B-DCF9-2C73-AF0E2A02FB47}"/>
              </a:ext>
            </a:extLst>
          </p:cNvPr>
          <p:cNvSpPr>
            <a:spLocks noGrp="1"/>
          </p:cNvSpPr>
          <p:nvPr>
            <p:ph type="title"/>
          </p:nvPr>
        </p:nvSpPr>
        <p:spPr/>
        <p:txBody>
          <a:bodyPr>
            <a:noAutofit/>
          </a:bodyPr>
          <a:lstStyle/>
          <a:p>
            <a:pPr algn="ctr"/>
            <a:r>
              <a:rPr lang="en-GB" sz="3800" b="1" dirty="0">
                <a:latin typeface="Arial" panose="020B0604020202020204" pitchFamily="34" charset="0"/>
                <a:cs typeface="Arial" panose="020B0604020202020204" pitchFamily="34" charset="0"/>
              </a:rPr>
              <a:t>Values Based Education (VBE):</a:t>
            </a:r>
            <a:br>
              <a:rPr lang="en-GB" sz="3800" b="1" dirty="0">
                <a:latin typeface="Arial" panose="020B0604020202020204" pitchFamily="34" charset="0"/>
                <a:cs typeface="Arial" panose="020B0604020202020204" pitchFamily="34" charset="0"/>
              </a:rPr>
            </a:br>
            <a:r>
              <a:rPr lang="en-GB" sz="3800" b="1" dirty="0">
                <a:latin typeface="Arial" panose="020B0604020202020204" pitchFamily="34" charset="0"/>
                <a:cs typeface="Arial" panose="020B0604020202020204" pitchFamily="34" charset="0"/>
              </a:rPr>
              <a:t>Education's Quiet Revolution - Neil Hawkes</a:t>
            </a:r>
            <a:endParaRPr lang="en-GB" sz="3800" dirty="0">
              <a:latin typeface="Arial" panose="020B0604020202020204" pitchFamily="34" charset="0"/>
              <a:cs typeface="Arial" panose="020B0604020202020204" pitchFamily="34" charset="0"/>
            </a:endParaRPr>
          </a:p>
        </p:txBody>
      </p:sp>
      <p:pic>
        <p:nvPicPr>
          <p:cNvPr id="3" name="Online Media 2" title="The Impact of VbE">
            <a:hlinkClick r:id="" action="ppaction://media"/>
            <a:extLst>
              <a:ext uri="{FF2B5EF4-FFF2-40B4-BE49-F238E27FC236}">
                <a16:creationId xmlns:a16="http://schemas.microsoft.com/office/drawing/2014/main" id="{CC1523D8-9174-76CA-9BFA-D6E5B4CF9DC2}"/>
              </a:ext>
            </a:extLst>
          </p:cNvPr>
          <p:cNvPicPr>
            <a:picLocks noRot="1" noChangeAspect="1"/>
          </p:cNvPicPr>
          <p:nvPr>
            <a:videoFile r:link="rId1"/>
          </p:nvPr>
        </p:nvPicPr>
        <p:blipFill>
          <a:blip r:embed="rId3"/>
          <a:stretch>
            <a:fillRect/>
          </a:stretch>
        </p:blipFill>
        <p:spPr>
          <a:xfrm>
            <a:off x="1739900" y="1774508"/>
            <a:ext cx="8712200" cy="4914900"/>
          </a:xfrm>
          <a:prstGeom prst="rect">
            <a:avLst/>
          </a:prstGeom>
        </p:spPr>
      </p:pic>
    </p:spTree>
    <p:extLst>
      <p:ext uri="{BB962C8B-B14F-4D97-AF65-F5344CB8AC3E}">
        <p14:creationId xmlns:p14="http://schemas.microsoft.com/office/powerpoint/2010/main" val="389603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80083-010F-1270-079A-9C72B837FFB2}"/>
              </a:ext>
            </a:extLst>
          </p:cNvPr>
          <p:cNvSpPr>
            <a:spLocks noGrp="1"/>
          </p:cNvSpPr>
          <p:nvPr>
            <p:ph type="title"/>
          </p:nvPr>
        </p:nvSpPr>
        <p:spPr/>
        <p:txBody>
          <a:bodyPr>
            <a:normAutofit/>
          </a:bodyPr>
          <a:lstStyle/>
          <a:p>
            <a:pPr algn="ctr"/>
            <a:r>
              <a:rPr lang="en-GB" sz="4000" b="1" dirty="0">
                <a:latin typeface="Arial" panose="020B0604020202020204" pitchFamily="34" charset="0"/>
                <a:cs typeface="Arial" panose="020B0604020202020204" pitchFamily="34" charset="0"/>
              </a:rPr>
              <a:t>They let people like this lead schools…</a:t>
            </a:r>
            <a:endParaRPr lang="en-GB" sz="4000" dirty="0">
              <a:latin typeface="Arial" panose="020B0604020202020204" pitchFamily="34" charset="0"/>
              <a:cs typeface="Arial" panose="020B0604020202020204" pitchFamily="34" charset="0"/>
            </a:endParaRPr>
          </a:p>
        </p:txBody>
      </p:sp>
      <p:pic>
        <p:nvPicPr>
          <p:cNvPr id="4" name="Online Media 3" title="&quot;We must stop mollycoddling kids!&quot;">
            <a:hlinkClick r:id="" action="ppaction://media"/>
            <a:extLst>
              <a:ext uri="{FF2B5EF4-FFF2-40B4-BE49-F238E27FC236}">
                <a16:creationId xmlns:a16="http://schemas.microsoft.com/office/drawing/2014/main" id="{90908E4B-0F8D-11C7-3174-F5A5ED466E80}"/>
              </a:ext>
            </a:extLst>
          </p:cNvPr>
          <p:cNvPicPr>
            <a:picLocks noGrp="1" noRot="1" noChangeAspect="1"/>
          </p:cNvPicPr>
          <p:nvPr>
            <p:ph idx="1"/>
            <a:videoFile r:link="rId1"/>
          </p:nvPr>
        </p:nvPicPr>
        <p:blipFill>
          <a:blip r:embed="rId3"/>
          <a:stretch>
            <a:fillRect/>
          </a:stretch>
        </p:blipFill>
        <p:spPr>
          <a:xfrm>
            <a:off x="2238375" y="1825625"/>
            <a:ext cx="7713663" cy="4351338"/>
          </a:xfrm>
          <a:prstGeom prst="rect">
            <a:avLst/>
          </a:prstGeom>
        </p:spPr>
      </p:pic>
    </p:spTree>
    <p:extLst>
      <p:ext uri="{BB962C8B-B14F-4D97-AF65-F5344CB8AC3E}">
        <p14:creationId xmlns:p14="http://schemas.microsoft.com/office/powerpoint/2010/main" val="2265044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EB28-6EF5-D520-7E2D-87B674C233C8}"/>
              </a:ext>
            </a:extLst>
          </p:cNvPr>
          <p:cNvSpPr>
            <a:spLocks noGrp="1"/>
          </p:cNvSpPr>
          <p:nvPr>
            <p:ph type="title"/>
          </p:nvPr>
        </p:nvSpPr>
        <p:spPr>
          <a:xfrm>
            <a:off x="838200" y="365126"/>
            <a:ext cx="10515600" cy="734210"/>
          </a:xfrm>
        </p:spPr>
        <p:txBody>
          <a:bodyPr/>
          <a:lstStyle/>
          <a:p>
            <a:r>
              <a:rPr lang="en-GB" b="1" dirty="0">
                <a:latin typeface="Arial" panose="020B0604020202020204" pitchFamily="34" charset="0"/>
                <a:cs typeface="Arial" panose="020B0604020202020204" pitchFamily="34" charset="0"/>
              </a:rPr>
              <a:t>The Inclusion Pledge</a:t>
            </a:r>
          </a:p>
        </p:txBody>
      </p:sp>
      <p:sp>
        <p:nvSpPr>
          <p:cNvPr id="3" name="Content Placeholder 2">
            <a:extLst>
              <a:ext uri="{FF2B5EF4-FFF2-40B4-BE49-F238E27FC236}">
                <a16:creationId xmlns:a16="http://schemas.microsoft.com/office/drawing/2014/main" id="{10A62CD8-F83A-5E0C-98D4-6C97DC3CBDAC}"/>
              </a:ext>
            </a:extLst>
          </p:cNvPr>
          <p:cNvSpPr>
            <a:spLocks noGrp="1"/>
          </p:cNvSpPr>
          <p:nvPr>
            <p:ph idx="1"/>
          </p:nvPr>
        </p:nvSpPr>
        <p:spPr>
          <a:xfrm>
            <a:off x="838200" y="1099336"/>
            <a:ext cx="10515600" cy="5661060"/>
          </a:xfrm>
        </p:spPr>
        <p:txBody>
          <a:bodyPr>
            <a:normAutofit/>
          </a:bodyPr>
          <a:lstStyle/>
          <a:p>
            <a:pPr marL="0" marR="120015" indent="0">
              <a:lnSpc>
                <a:spcPct val="107000"/>
              </a:lnSpc>
              <a:spcBef>
                <a:spcPts val="900"/>
              </a:spcBef>
              <a:spcAft>
                <a:spcPts val="0"/>
              </a:spcAft>
              <a:buNone/>
            </a:pPr>
            <a:r>
              <a:rPr lang="en-US" sz="3200" b="1" dirty="0">
                <a:effectLst/>
                <a:latin typeface="Arial" panose="020B0604020202020204" pitchFamily="34" charset="0"/>
                <a:ea typeface="Arial" panose="020B0604020202020204" pitchFamily="34" charset="0"/>
              </a:rPr>
              <a:t>All</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who</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work</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with</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or</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behalf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the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children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and</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young</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people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Barking and Dagenham undertake to promote and embed the following values of this Inclusion Pledge</a:t>
            </a:r>
            <a:r>
              <a:rPr lang="en-US" sz="3200" b="1" spc="-10" dirty="0">
                <a:effectLst/>
                <a:latin typeface="Arial" panose="020B0604020202020204" pitchFamily="34" charset="0"/>
                <a:ea typeface="Arial" panose="020B0604020202020204" pitchFamily="34" charset="0"/>
              </a:rPr>
              <a:t>:</a:t>
            </a:r>
            <a:endParaRPr lang="en-GB" sz="3200" dirty="0">
              <a:effectLst/>
              <a:latin typeface="Arial" panose="020B0604020202020204" pitchFamily="34" charset="0"/>
              <a:ea typeface="Arial" panose="020B0604020202020204" pitchFamily="34" charset="0"/>
            </a:endParaRPr>
          </a:p>
          <a:p>
            <a:pPr marL="514350" marR="359410" indent="-514350">
              <a:lnSpc>
                <a:spcPct val="107000"/>
              </a:lnSpc>
              <a:spcBef>
                <a:spcPts val="795"/>
              </a:spcBef>
              <a:buSzPct val="100000"/>
              <a:buFont typeface="+mj-lt"/>
              <a:buAutoNum type="arabicPeriod" startAt="2"/>
              <a:tabLst>
                <a:tab pos="229870" algn="l"/>
              </a:tabLst>
            </a:pPr>
            <a:r>
              <a:rPr lang="en-US" sz="3200" spc="0" dirty="0">
                <a:effectLst/>
                <a:latin typeface="Arial" panose="020B0604020202020204" pitchFamily="34" charset="0"/>
                <a:ea typeface="Arial" panose="020B0604020202020204" pitchFamily="34" charset="0"/>
              </a:rPr>
              <a:t>Schools provide safe people and spaces to support children’s rights and wellbeing.</a:t>
            </a:r>
            <a:r>
              <a:rPr lang="en-US" sz="3200" spc="-8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All</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children</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have</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the</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right</a:t>
            </a:r>
            <a:r>
              <a:rPr lang="en-US" sz="3200" spc="-1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to be</a:t>
            </a:r>
            <a:r>
              <a:rPr lang="en-US" sz="3200" spc="-1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safe,</a:t>
            </a:r>
            <a:r>
              <a:rPr lang="en-US" sz="3200" spc="-1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belong,</a:t>
            </a:r>
            <a:r>
              <a:rPr lang="en-US" sz="3200" spc="-1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achieve,</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be</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heard</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and contribute to their community.</a:t>
            </a:r>
            <a:endParaRPr lang="en-GB" sz="32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79103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F08E-33B3-0A22-9423-66F04B2F237B}"/>
              </a:ext>
            </a:extLst>
          </p:cNvPr>
          <p:cNvSpPr>
            <a:spLocks noGrp="1"/>
          </p:cNvSpPr>
          <p:nvPr>
            <p:ph type="title"/>
          </p:nvPr>
        </p:nvSpPr>
        <p:spPr/>
        <p:txBody>
          <a:bodyPr/>
          <a:lstStyle/>
          <a:p>
            <a:r>
              <a:rPr lang="en-GB" b="1" dirty="0">
                <a:latin typeface="Arial" panose="020B0604020202020204" pitchFamily="34" charset="0"/>
                <a:cs typeface="Arial" panose="020B0604020202020204" pitchFamily="34" charset="0"/>
              </a:rPr>
              <a:t>De-Escalation Spaces:</a:t>
            </a:r>
            <a:br>
              <a:rPr lang="en-GB" b="1"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Helping Students Manage Emotions</a:t>
            </a:r>
          </a:p>
        </p:txBody>
      </p:sp>
      <p:pic>
        <p:nvPicPr>
          <p:cNvPr id="4" name="Online Media 3" title="De-Escalation Spaces: Helping Students Manage Emotions">
            <a:hlinkClick r:id="" action="ppaction://media"/>
            <a:extLst>
              <a:ext uri="{FF2B5EF4-FFF2-40B4-BE49-F238E27FC236}">
                <a16:creationId xmlns:a16="http://schemas.microsoft.com/office/drawing/2014/main" id="{11363B3E-C5D2-BA1D-C3FC-C99CB3F81E66}"/>
              </a:ext>
            </a:extLst>
          </p:cNvPr>
          <p:cNvPicPr>
            <a:picLocks noGrp="1" noRot="1" noChangeAspect="1"/>
          </p:cNvPicPr>
          <p:nvPr>
            <p:ph idx="1"/>
            <a:videoFile r:link="rId1"/>
          </p:nvPr>
        </p:nvPicPr>
        <p:blipFill>
          <a:blip r:embed="rId3"/>
          <a:stretch>
            <a:fillRect/>
          </a:stretch>
        </p:blipFill>
        <p:spPr>
          <a:xfrm>
            <a:off x="2244725" y="1825625"/>
            <a:ext cx="7700963" cy="4351338"/>
          </a:xfrm>
          <a:prstGeom prst="rect">
            <a:avLst/>
          </a:prstGeom>
        </p:spPr>
      </p:pic>
    </p:spTree>
    <p:extLst>
      <p:ext uri="{BB962C8B-B14F-4D97-AF65-F5344CB8AC3E}">
        <p14:creationId xmlns:p14="http://schemas.microsoft.com/office/powerpoint/2010/main" val="3841279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EB28-6EF5-D520-7E2D-87B674C233C8}"/>
              </a:ext>
            </a:extLst>
          </p:cNvPr>
          <p:cNvSpPr>
            <a:spLocks noGrp="1"/>
          </p:cNvSpPr>
          <p:nvPr>
            <p:ph type="title"/>
          </p:nvPr>
        </p:nvSpPr>
        <p:spPr>
          <a:xfrm>
            <a:off x="838200" y="365126"/>
            <a:ext cx="10515600" cy="734210"/>
          </a:xfrm>
        </p:spPr>
        <p:txBody>
          <a:bodyPr/>
          <a:lstStyle/>
          <a:p>
            <a:r>
              <a:rPr lang="en-GB" b="1" dirty="0">
                <a:latin typeface="Arial" panose="020B0604020202020204" pitchFamily="34" charset="0"/>
                <a:cs typeface="Arial" panose="020B0604020202020204" pitchFamily="34" charset="0"/>
              </a:rPr>
              <a:t>The Inclusion Pledge</a:t>
            </a:r>
          </a:p>
        </p:txBody>
      </p:sp>
      <p:sp>
        <p:nvSpPr>
          <p:cNvPr id="3" name="Content Placeholder 2">
            <a:extLst>
              <a:ext uri="{FF2B5EF4-FFF2-40B4-BE49-F238E27FC236}">
                <a16:creationId xmlns:a16="http://schemas.microsoft.com/office/drawing/2014/main" id="{10A62CD8-F83A-5E0C-98D4-6C97DC3CBDAC}"/>
              </a:ext>
            </a:extLst>
          </p:cNvPr>
          <p:cNvSpPr>
            <a:spLocks noGrp="1"/>
          </p:cNvSpPr>
          <p:nvPr>
            <p:ph idx="1"/>
          </p:nvPr>
        </p:nvSpPr>
        <p:spPr>
          <a:xfrm>
            <a:off x="838200" y="1099336"/>
            <a:ext cx="10515600" cy="5661060"/>
          </a:xfrm>
        </p:spPr>
        <p:txBody>
          <a:bodyPr>
            <a:normAutofit/>
          </a:bodyPr>
          <a:lstStyle/>
          <a:p>
            <a:pPr marL="0" marR="120015" indent="0">
              <a:lnSpc>
                <a:spcPct val="107000"/>
              </a:lnSpc>
              <a:spcBef>
                <a:spcPts val="900"/>
              </a:spcBef>
              <a:spcAft>
                <a:spcPts val="0"/>
              </a:spcAft>
              <a:buNone/>
            </a:pPr>
            <a:r>
              <a:rPr lang="en-US" sz="3200" b="1" dirty="0">
                <a:effectLst/>
                <a:latin typeface="Arial" panose="020B0604020202020204" pitchFamily="34" charset="0"/>
                <a:ea typeface="Arial" panose="020B0604020202020204" pitchFamily="34" charset="0"/>
              </a:rPr>
              <a:t>All</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who</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work</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with</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or</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behalf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the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children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and</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young</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people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Barking and Dagenham undertake to promote and embed the following values of this Inclusion Pledge</a:t>
            </a:r>
            <a:r>
              <a:rPr lang="en-US" sz="3200" b="1" spc="-10" dirty="0">
                <a:effectLst/>
                <a:latin typeface="Arial" panose="020B0604020202020204" pitchFamily="34" charset="0"/>
                <a:ea typeface="Arial" panose="020B0604020202020204" pitchFamily="34" charset="0"/>
              </a:rPr>
              <a:t>:</a:t>
            </a:r>
            <a:endParaRPr lang="en-GB" sz="3200" dirty="0">
              <a:effectLst/>
              <a:latin typeface="Arial" panose="020B0604020202020204" pitchFamily="34" charset="0"/>
              <a:ea typeface="Arial" panose="020B0604020202020204" pitchFamily="34" charset="0"/>
            </a:endParaRPr>
          </a:p>
          <a:p>
            <a:pPr marL="514350" marR="359410" indent="-514350">
              <a:lnSpc>
                <a:spcPct val="107000"/>
              </a:lnSpc>
              <a:spcBef>
                <a:spcPts val="795"/>
              </a:spcBef>
              <a:buSzPct val="100000"/>
              <a:buFont typeface="+mj-lt"/>
              <a:buAutoNum type="arabicPeriod" startAt="3"/>
              <a:tabLst>
                <a:tab pos="229870" algn="l"/>
              </a:tabLst>
            </a:pPr>
            <a:r>
              <a:rPr lang="en-US" sz="3200" spc="0" dirty="0">
                <a:effectLst/>
                <a:latin typeface="Arial" panose="020B0604020202020204" pitchFamily="34" charset="0"/>
                <a:ea typeface="Arial" panose="020B0604020202020204" pitchFamily="34" charset="0"/>
              </a:rPr>
              <a:t>Behaviour is communication of a need and not a need in itself.</a:t>
            </a:r>
            <a:r>
              <a:rPr lang="en-US" sz="3200" spc="40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Understanding behaviour</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is</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essential.</a:t>
            </a:r>
            <a:r>
              <a:rPr lang="en-US" sz="3200" spc="20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Needs</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must</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be</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met</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in</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compassionate</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and</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informed</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way.</a:t>
            </a:r>
            <a:endParaRPr lang="en-GB" sz="3200" spc="0" dirty="0">
              <a:effectLst/>
              <a:latin typeface="Arial" panose="020B0604020202020204" pitchFamily="34" charset="0"/>
              <a:ea typeface="Arial" panose="020B0604020202020204" pitchFamily="34" charset="0"/>
            </a:endParaRPr>
          </a:p>
          <a:p>
            <a:pPr marL="0" marR="0" indent="0">
              <a:lnSpc>
                <a:spcPct val="107000"/>
              </a:lnSpc>
              <a:spcBef>
                <a:spcPts val="0"/>
              </a:spcBef>
              <a:spcAft>
                <a:spcPts val="0"/>
              </a:spcAft>
              <a:buNone/>
            </a:pP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1822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3F526-2FE7-2EE8-F250-D104A65DBA60}"/>
              </a:ext>
            </a:extLst>
          </p:cNvPr>
          <p:cNvSpPr>
            <a:spLocks noGrp="1"/>
          </p:cNvSpPr>
          <p:nvPr>
            <p:ph type="title"/>
          </p:nvPr>
        </p:nvSpPr>
        <p:spPr/>
        <p:txBody>
          <a:bodyPr>
            <a:normAutofit/>
          </a:bodyPr>
          <a:lstStyle/>
          <a:p>
            <a:r>
              <a:rPr lang="en-GB" sz="3600" b="1" dirty="0">
                <a:latin typeface="Arial" panose="020B0604020202020204" pitchFamily="34" charset="0"/>
                <a:cs typeface="Arial" panose="020B0604020202020204" pitchFamily="34" charset="0"/>
              </a:rPr>
              <a:t>If you only click on one hyperlink this year…</a:t>
            </a:r>
            <a:endParaRPr lang="en-GB" sz="3600" dirty="0">
              <a:latin typeface="Arial" panose="020B0604020202020204" pitchFamily="34" charset="0"/>
              <a:cs typeface="Arial" panose="020B0604020202020204" pitchFamily="34" charset="0"/>
            </a:endParaRPr>
          </a:p>
        </p:txBody>
      </p:sp>
      <p:pic>
        <p:nvPicPr>
          <p:cNvPr id="11" name="Content Placeholder 10">
            <a:extLst>
              <a:ext uri="{FF2B5EF4-FFF2-40B4-BE49-F238E27FC236}">
                <a16:creationId xmlns:a16="http://schemas.microsoft.com/office/drawing/2014/main" id="{74786080-1566-F11E-C748-1902726FC8D5}"/>
              </a:ext>
            </a:extLst>
          </p:cNvPr>
          <p:cNvPicPr>
            <a:picLocks noGrp="1" noChangeAspect="1"/>
          </p:cNvPicPr>
          <p:nvPr>
            <p:ph idx="1"/>
          </p:nvPr>
        </p:nvPicPr>
        <p:blipFill rotWithShape="1">
          <a:blip r:embed="rId2"/>
          <a:srcRect l="3442" t="13258" r="75471" b="10220"/>
          <a:stretch/>
        </p:blipFill>
        <p:spPr>
          <a:xfrm>
            <a:off x="4006216" y="1529266"/>
            <a:ext cx="4179567" cy="4265744"/>
          </a:xfrm>
        </p:spPr>
      </p:pic>
      <p:sp>
        <p:nvSpPr>
          <p:cNvPr id="12" name="Content Placeholder 11">
            <a:extLst>
              <a:ext uri="{FF2B5EF4-FFF2-40B4-BE49-F238E27FC236}">
                <a16:creationId xmlns:a16="http://schemas.microsoft.com/office/drawing/2014/main" id="{7BF15203-8BC2-03D4-1280-5BE9C7990E1B}"/>
              </a:ext>
            </a:extLst>
          </p:cNvPr>
          <p:cNvSpPr>
            <a:spLocks noGrp="1"/>
          </p:cNvSpPr>
          <p:nvPr>
            <p:ph sz="half" idx="4294967295"/>
          </p:nvPr>
        </p:nvSpPr>
        <p:spPr>
          <a:xfrm>
            <a:off x="318304" y="1885950"/>
            <a:ext cx="11555392" cy="4720590"/>
          </a:xfrm>
        </p:spPr>
        <p:txBody>
          <a:bodyPr>
            <a:normAutofit/>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lgn="ctr">
              <a:buNone/>
            </a:pPr>
            <a:r>
              <a:rPr lang="en-GB" dirty="0">
                <a:hlinkClick r:id="rId3"/>
              </a:rPr>
              <a:t>SEMH Handbook</a:t>
            </a:r>
            <a:endParaRPr lang="en-GB" dirty="0"/>
          </a:p>
        </p:txBody>
      </p:sp>
    </p:spTree>
    <p:extLst>
      <p:ext uri="{BB962C8B-B14F-4D97-AF65-F5344CB8AC3E}">
        <p14:creationId xmlns:p14="http://schemas.microsoft.com/office/powerpoint/2010/main" val="1825728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EB28-6EF5-D520-7E2D-87B674C233C8}"/>
              </a:ext>
            </a:extLst>
          </p:cNvPr>
          <p:cNvSpPr>
            <a:spLocks noGrp="1"/>
          </p:cNvSpPr>
          <p:nvPr>
            <p:ph type="title"/>
          </p:nvPr>
        </p:nvSpPr>
        <p:spPr>
          <a:xfrm>
            <a:off x="838200" y="365126"/>
            <a:ext cx="10515600" cy="734210"/>
          </a:xfrm>
        </p:spPr>
        <p:txBody>
          <a:bodyPr/>
          <a:lstStyle/>
          <a:p>
            <a:r>
              <a:rPr lang="en-GB" b="1" dirty="0">
                <a:latin typeface="Arial" panose="020B0604020202020204" pitchFamily="34" charset="0"/>
                <a:cs typeface="Arial" panose="020B0604020202020204" pitchFamily="34" charset="0"/>
              </a:rPr>
              <a:t>The Inclusion Pledge</a:t>
            </a:r>
          </a:p>
        </p:txBody>
      </p:sp>
      <p:sp>
        <p:nvSpPr>
          <p:cNvPr id="3" name="Content Placeholder 2">
            <a:extLst>
              <a:ext uri="{FF2B5EF4-FFF2-40B4-BE49-F238E27FC236}">
                <a16:creationId xmlns:a16="http://schemas.microsoft.com/office/drawing/2014/main" id="{10A62CD8-F83A-5E0C-98D4-6C97DC3CBDAC}"/>
              </a:ext>
            </a:extLst>
          </p:cNvPr>
          <p:cNvSpPr>
            <a:spLocks noGrp="1"/>
          </p:cNvSpPr>
          <p:nvPr>
            <p:ph idx="1"/>
          </p:nvPr>
        </p:nvSpPr>
        <p:spPr>
          <a:xfrm>
            <a:off x="838200" y="1099336"/>
            <a:ext cx="10515600" cy="5661060"/>
          </a:xfrm>
        </p:spPr>
        <p:txBody>
          <a:bodyPr>
            <a:normAutofit/>
          </a:bodyPr>
          <a:lstStyle/>
          <a:p>
            <a:pPr marL="0" marR="120015" indent="0">
              <a:lnSpc>
                <a:spcPct val="107000"/>
              </a:lnSpc>
              <a:spcBef>
                <a:spcPts val="900"/>
              </a:spcBef>
              <a:spcAft>
                <a:spcPts val="0"/>
              </a:spcAft>
              <a:buNone/>
            </a:pPr>
            <a:r>
              <a:rPr lang="en-US" sz="3200" b="1" dirty="0">
                <a:effectLst/>
                <a:latin typeface="Arial" panose="020B0604020202020204" pitchFamily="34" charset="0"/>
                <a:ea typeface="Arial" panose="020B0604020202020204" pitchFamily="34" charset="0"/>
              </a:rPr>
              <a:t>All</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who</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work</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with</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or</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behalf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the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children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and</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young</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people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Barking and Dagenham undertake to promote and embed the following values of this Inclusion Pledge</a:t>
            </a:r>
            <a:r>
              <a:rPr lang="en-US" sz="3200" b="1" spc="-10" dirty="0">
                <a:effectLst/>
                <a:latin typeface="Arial" panose="020B0604020202020204" pitchFamily="34" charset="0"/>
                <a:ea typeface="Arial" panose="020B0604020202020204" pitchFamily="34" charset="0"/>
              </a:rPr>
              <a:t>:</a:t>
            </a:r>
          </a:p>
          <a:p>
            <a:pPr marL="457200" marR="269875" lvl="0" indent="-457200">
              <a:lnSpc>
                <a:spcPct val="107000"/>
              </a:lnSpc>
              <a:spcBef>
                <a:spcPts val="795"/>
              </a:spcBef>
              <a:buSzPct val="100000"/>
              <a:buFont typeface="+mj-lt"/>
              <a:buAutoNum type="arabicPeriod" startAt="4"/>
              <a:tabLst>
                <a:tab pos="232410" algn="l"/>
              </a:tabLst>
            </a:pPr>
            <a:r>
              <a:rPr lang="en-US" sz="3200" spc="0" dirty="0">
                <a:effectLst/>
                <a:latin typeface="Arial" panose="020B0604020202020204" pitchFamily="34" charset="0"/>
                <a:ea typeface="Arial" panose="020B0604020202020204" pitchFamily="34" charset="0"/>
              </a:rPr>
              <a:t>Language</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is</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powerful</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means</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of</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communication</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and</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the</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way</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we</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use</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it</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directly impacts on the outcomes of our interactions.</a:t>
            </a:r>
            <a:r>
              <a:rPr lang="en-US" sz="3200" spc="20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Respect for individual context, circumstances and needs means responding to individuals in a differentiated manner, seeking a positive outcome for each individual.</a:t>
            </a:r>
            <a:endParaRPr lang="en-GB" sz="3200" spc="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144338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5129-32D8-9ED9-80B6-5C8EF541EA76}"/>
              </a:ext>
            </a:extLst>
          </p:cNvPr>
          <p:cNvSpPr>
            <a:spLocks noGrp="1"/>
          </p:cNvSpPr>
          <p:nvPr>
            <p:ph type="title"/>
          </p:nvPr>
        </p:nvSpPr>
        <p:spPr/>
        <p:txBody>
          <a:bodyPr>
            <a:normAutofit/>
          </a:bodyPr>
          <a:lstStyle/>
          <a:p>
            <a:pPr algn="ctr"/>
            <a:r>
              <a:rPr lang="en-GB" sz="4000" b="1" dirty="0">
                <a:latin typeface="Arial" panose="020B0604020202020204" pitchFamily="34" charset="0"/>
                <a:cs typeface="Arial" panose="020B0604020202020204" pitchFamily="34" charset="0"/>
              </a:rPr>
              <a:t>They let people like this lead schools…</a:t>
            </a:r>
          </a:p>
        </p:txBody>
      </p:sp>
      <p:pic>
        <p:nvPicPr>
          <p:cNvPr id="4" name="Online Media 3" title="'Britain's strictest headteacher' lays down the law | LBC">
            <a:hlinkClick r:id="" action="ppaction://media"/>
            <a:extLst>
              <a:ext uri="{FF2B5EF4-FFF2-40B4-BE49-F238E27FC236}">
                <a16:creationId xmlns:a16="http://schemas.microsoft.com/office/drawing/2014/main" id="{98CC61D5-C31D-8700-7B25-AF911CDEA976}"/>
              </a:ext>
            </a:extLst>
          </p:cNvPr>
          <p:cNvPicPr>
            <a:picLocks noGrp="1" noRot="1" noChangeAspect="1"/>
          </p:cNvPicPr>
          <p:nvPr>
            <p:ph idx="1"/>
            <a:videoFile r:link="rId1"/>
          </p:nvPr>
        </p:nvPicPr>
        <p:blipFill>
          <a:blip r:embed="rId3"/>
          <a:stretch>
            <a:fillRect/>
          </a:stretch>
        </p:blipFill>
        <p:spPr>
          <a:xfrm>
            <a:off x="4868862" y="1690688"/>
            <a:ext cx="2454275" cy="4351338"/>
          </a:xfrm>
          <a:prstGeom prst="rect">
            <a:avLst/>
          </a:prstGeom>
        </p:spPr>
      </p:pic>
    </p:spTree>
    <p:extLst>
      <p:ext uri="{BB962C8B-B14F-4D97-AF65-F5344CB8AC3E}">
        <p14:creationId xmlns:p14="http://schemas.microsoft.com/office/powerpoint/2010/main" val="144835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AA9AC-90CA-DEC5-2655-6EF873C743BE}"/>
              </a:ext>
            </a:extLst>
          </p:cNvPr>
          <p:cNvSpPr>
            <a:spLocks noGrp="1"/>
          </p:cNvSpPr>
          <p:nvPr>
            <p:ph type="title"/>
          </p:nvPr>
        </p:nvSpPr>
        <p:spPr/>
        <p:txBody>
          <a:bodyPr>
            <a:normAutofit/>
          </a:bodyPr>
          <a:lstStyle/>
          <a:p>
            <a:r>
              <a:rPr lang="en-GB" sz="4000" b="1" dirty="0">
                <a:latin typeface="Arial" panose="020B0604020202020204" pitchFamily="34" charset="0"/>
                <a:cs typeface="Arial" panose="020B0604020202020204" pitchFamily="34" charset="0"/>
              </a:rPr>
              <a:t>“Cause I </a:t>
            </a:r>
            <a:r>
              <a:rPr lang="en-GB" sz="4000" b="1" dirty="0" err="1">
                <a:latin typeface="Arial" panose="020B0604020202020204" pitchFamily="34" charset="0"/>
                <a:cs typeface="Arial" panose="020B0604020202020204" pitchFamily="34" charset="0"/>
              </a:rPr>
              <a:t>Ain’t</a:t>
            </a:r>
            <a:r>
              <a:rPr lang="en-GB" sz="4000" b="1" dirty="0">
                <a:latin typeface="Arial" panose="020B0604020202020204" pitchFamily="34" charset="0"/>
                <a:cs typeface="Arial" panose="020B0604020202020204" pitchFamily="34" charset="0"/>
              </a:rPr>
              <a:t> Got a Pencil”</a:t>
            </a:r>
            <a:endParaRPr lang="en-GB" sz="40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1A4A7B1-C379-D041-A154-83B997E025C8}"/>
              </a:ext>
            </a:extLst>
          </p:cNvPr>
          <p:cNvSpPr>
            <a:spLocks noGrp="1"/>
          </p:cNvSpPr>
          <p:nvPr>
            <p:ph sz="half" idx="1"/>
          </p:nvPr>
        </p:nvSpPr>
        <p:spPr>
          <a:ln>
            <a:solidFill>
              <a:schemeClr val="tx1"/>
            </a:solidFill>
          </a:ln>
        </p:spPr>
        <p:txBody>
          <a:bodyPr>
            <a:normAutofit/>
          </a:bodyPr>
          <a:lstStyle/>
          <a:p>
            <a:pPr marL="0" indent="0" fontAlgn="base">
              <a:buNone/>
            </a:pPr>
            <a:r>
              <a:rPr lang="en-GB" dirty="0">
                <a:latin typeface="Arial" panose="020B0604020202020204" pitchFamily="34" charset="0"/>
                <a:cs typeface="Arial" panose="020B0604020202020204" pitchFamily="34" charset="0"/>
              </a:rPr>
              <a:t>I woke myself up</a:t>
            </a:r>
          </a:p>
          <a:p>
            <a:pPr marL="0" indent="0" fontAlgn="base">
              <a:buNone/>
            </a:pPr>
            <a:r>
              <a:rPr lang="en-GB" dirty="0">
                <a:latin typeface="Arial" panose="020B0604020202020204" pitchFamily="34" charset="0"/>
                <a:cs typeface="Arial" panose="020B0604020202020204" pitchFamily="34" charset="0"/>
              </a:rPr>
              <a:t>Because we </a:t>
            </a:r>
            <a:r>
              <a:rPr lang="en-GB" dirty="0" err="1">
                <a:latin typeface="Arial" panose="020B0604020202020204" pitchFamily="34" charset="0"/>
                <a:cs typeface="Arial" panose="020B0604020202020204" pitchFamily="34" charset="0"/>
              </a:rPr>
              <a:t>ain’t</a:t>
            </a:r>
            <a:r>
              <a:rPr lang="en-GB" dirty="0">
                <a:latin typeface="Arial" panose="020B0604020202020204" pitchFamily="34" charset="0"/>
                <a:cs typeface="Arial" panose="020B0604020202020204" pitchFamily="34" charset="0"/>
              </a:rPr>
              <a:t> got an alarm clock</a:t>
            </a:r>
          </a:p>
          <a:p>
            <a:pPr marL="0" indent="0" fontAlgn="base">
              <a:buNone/>
            </a:pPr>
            <a:r>
              <a:rPr lang="en-GB" dirty="0">
                <a:latin typeface="Arial" panose="020B0604020202020204" pitchFamily="34" charset="0"/>
                <a:cs typeface="Arial" panose="020B0604020202020204" pitchFamily="34" charset="0"/>
              </a:rPr>
              <a:t>Dug in the dirty clothes basket,</a:t>
            </a:r>
          </a:p>
          <a:p>
            <a:pPr marL="0" indent="0" fontAlgn="base">
              <a:buNone/>
            </a:pPr>
            <a:r>
              <a:rPr lang="en-GB" dirty="0">
                <a:latin typeface="Arial" panose="020B0604020202020204" pitchFamily="34" charset="0"/>
                <a:cs typeface="Arial" panose="020B0604020202020204" pitchFamily="34" charset="0"/>
              </a:rPr>
              <a:t>Cause </a:t>
            </a:r>
            <a:r>
              <a:rPr lang="en-GB" dirty="0" err="1">
                <a:latin typeface="Arial" panose="020B0604020202020204" pitchFamily="34" charset="0"/>
                <a:cs typeface="Arial" panose="020B0604020202020204" pitchFamily="34" charset="0"/>
              </a:rPr>
              <a:t>ain’t</a:t>
            </a:r>
            <a:r>
              <a:rPr lang="en-GB" dirty="0">
                <a:latin typeface="Arial" panose="020B0604020202020204" pitchFamily="34" charset="0"/>
                <a:cs typeface="Arial" panose="020B0604020202020204" pitchFamily="34" charset="0"/>
              </a:rPr>
              <a:t> nobody washed my uniform</a:t>
            </a:r>
          </a:p>
          <a:p>
            <a:pPr marL="0" indent="0" fontAlgn="base">
              <a:buNone/>
            </a:pPr>
            <a:r>
              <a:rPr lang="en-GB" dirty="0">
                <a:latin typeface="Arial" panose="020B0604020202020204" pitchFamily="34" charset="0"/>
                <a:cs typeface="Arial" panose="020B0604020202020204" pitchFamily="34" charset="0"/>
              </a:rPr>
              <a:t>Brushed my hair and teeth in the dark,</a:t>
            </a:r>
          </a:p>
          <a:p>
            <a:pPr marL="0" indent="0" fontAlgn="base">
              <a:buNone/>
            </a:pPr>
            <a:r>
              <a:rPr lang="en-GB" dirty="0">
                <a:latin typeface="Arial" panose="020B0604020202020204" pitchFamily="34" charset="0"/>
                <a:cs typeface="Arial" panose="020B0604020202020204" pitchFamily="34" charset="0"/>
              </a:rPr>
              <a:t>Cause the lights </a:t>
            </a:r>
            <a:r>
              <a:rPr lang="en-GB" dirty="0" err="1">
                <a:latin typeface="Arial" panose="020B0604020202020204" pitchFamily="34" charset="0"/>
                <a:cs typeface="Arial" panose="020B0604020202020204" pitchFamily="34" charset="0"/>
              </a:rPr>
              <a:t>ain’t</a:t>
            </a:r>
            <a:r>
              <a:rPr lang="en-GB" dirty="0">
                <a:latin typeface="Arial" panose="020B0604020202020204" pitchFamily="34" charset="0"/>
                <a:cs typeface="Arial" panose="020B0604020202020204" pitchFamily="34" charset="0"/>
              </a:rPr>
              <a:t> on…</a:t>
            </a:r>
          </a:p>
          <a:p>
            <a:endParaRPr lang="en-GB" dirty="0"/>
          </a:p>
        </p:txBody>
      </p:sp>
      <p:sp>
        <p:nvSpPr>
          <p:cNvPr id="4" name="Content Placeholder 3">
            <a:extLst>
              <a:ext uri="{FF2B5EF4-FFF2-40B4-BE49-F238E27FC236}">
                <a16:creationId xmlns:a16="http://schemas.microsoft.com/office/drawing/2014/main" id="{1EF1132F-E62C-E5B3-36F1-DC345FB2083A}"/>
              </a:ext>
            </a:extLst>
          </p:cNvPr>
          <p:cNvSpPr>
            <a:spLocks noGrp="1"/>
          </p:cNvSpPr>
          <p:nvPr>
            <p:ph sz="half" idx="2"/>
          </p:nvPr>
        </p:nvSpPr>
        <p:spPr>
          <a:ln>
            <a:solidFill>
              <a:schemeClr val="tx1"/>
            </a:solidFill>
          </a:ln>
        </p:spPr>
        <p:txBody>
          <a:bodyPr>
            <a:normAutofit/>
          </a:bodyPr>
          <a:lstStyle/>
          <a:p>
            <a:pPr marL="0" indent="0" fontAlgn="base">
              <a:buNone/>
            </a:pPr>
            <a:r>
              <a:rPr lang="en-GB" dirty="0">
                <a:latin typeface="Arial" panose="020B0604020202020204" pitchFamily="34" charset="0"/>
                <a:cs typeface="Arial" panose="020B0604020202020204" pitchFamily="34" charset="0"/>
              </a:rPr>
              <a:t>Even got my baby sister ready,</a:t>
            </a:r>
          </a:p>
          <a:p>
            <a:pPr marL="0" indent="0" fontAlgn="base">
              <a:buNone/>
            </a:pPr>
            <a:r>
              <a:rPr lang="en-GB" dirty="0">
                <a:latin typeface="Arial" panose="020B0604020202020204" pitchFamily="34" charset="0"/>
                <a:cs typeface="Arial" panose="020B0604020202020204" pitchFamily="34" charset="0"/>
              </a:rPr>
              <a:t>Cause my mama wasn’t home.</a:t>
            </a:r>
          </a:p>
          <a:p>
            <a:pPr marL="0" indent="0" fontAlgn="base">
              <a:buNone/>
            </a:pPr>
            <a:r>
              <a:rPr lang="en-GB" dirty="0">
                <a:latin typeface="Arial" panose="020B0604020202020204" pitchFamily="34" charset="0"/>
                <a:cs typeface="Arial" panose="020B0604020202020204" pitchFamily="34" charset="0"/>
              </a:rPr>
              <a:t>Got us both to school on time,</a:t>
            </a:r>
          </a:p>
          <a:p>
            <a:pPr marL="0" indent="0" fontAlgn="base">
              <a:buNone/>
            </a:pPr>
            <a:r>
              <a:rPr lang="en-GB" dirty="0">
                <a:latin typeface="Arial" panose="020B0604020202020204" pitchFamily="34" charset="0"/>
                <a:cs typeface="Arial" panose="020B0604020202020204" pitchFamily="34" charset="0"/>
              </a:rPr>
              <a:t>To eat us a good breakfast.</a:t>
            </a:r>
          </a:p>
          <a:p>
            <a:pPr marL="0" indent="0" fontAlgn="base">
              <a:buNone/>
            </a:pPr>
            <a:r>
              <a:rPr lang="en-GB" dirty="0">
                <a:latin typeface="Arial" panose="020B0604020202020204" pitchFamily="34" charset="0"/>
                <a:cs typeface="Arial" panose="020B0604020202020204" pitchFamily="34" charset="0"/>
              </a:rPr>
              <a:t>Then when I got to class the teacher fussed</a:t>
            </a:r>
          </a:p>
          <a:p>
            <a:pPr marL="0" indent="0" fontAlgn="base">
              <a:buNone/>
            </a:pPr>
            <a:r>
              <a:rPr lang="en-GB" dirty="0">
                <a:latin typeface="Arial" panose="020B0604020202020204" pitchFamily="34" charset="0"/>
                <a:cs typeface="Arial" panose="020B0604020202020204" pitchFamily="34" charset="0"/>
              </a:rPr>
              <a:t>Cause I </a:t>
            </a:r>
            <a:r>
              <a:rPr lang="en-GB" dirty="0" err="1">
                <a:latin typeface="Arial" panose="020B0604020202020204" pitchFamily="34" charset="0"/>
                <a:cs typeface="Arial" panose="020B0604020202020204" pitchFamily="34" charset="0"/>
              </a:rPr>
              <a:t>ain’t</a:t>
            </a:r>
            <a:r>
              <a:rPr lang="en-GB" dirty="0">
                <a:latin typeface="Arial" panose="020B0604020202020204" pitchFamily="34" charset="0"/>
                <a:cs typeface="Arial" panose="020B0604020202020204" pitchFamily="34" charset="0"/>
              </a:rPr>
              <a:t> got no pencil.</a:t>
            </a:r>
          </a:p>
          <a:p>
            <a:pPr marL="0" indent="0" algn="r" fontAlgn="base">
              <a:buNone/>
            </a:pPr>
            <a:r>
              <a:rPr lang="en-GB" b="1" dirty="0">
                <a:latin typeface="Arial" panose="020B0604020202020204" pitchFamily="34" charset="0"/>
                <a:cs typeface="Arial" panose="020B0604020202020204" pitchFamily="34" charset="0"/>
              </a:rPr>
              <a:t>Joshua T Dickerson</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1486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EB28-6EF5-D520-7E2D-87B674C233C8}"/>
              </a:ext>
            </a:extLst>
          </p:cNvPr>
          <p:cNvSpPr>
            <a:spLocks noGrp="1"/>
          </p:cNvSpPr>
          <p:nvPr>
            <p:ph type="title"/>
          </p:nvPr>
        </p:nvSpPr>
        <p:spPr>
          <a:xfrm>
            <a:off x="838200" y="365126"/>
            <a:ext cx="10515600" cy="734210"/>
          </a:xfrm>
        </p:spPr>
        <p:txBody>
          <a:bodyPr/>
          <a:lstStyle/>
          <a:p>
            <a:r>
              <a:rPr lang="en-GB" b="1" dirty="0">
                <a:latin typeface="Arial" panose="020B0604020202020204" pitchFamily="34" charset="0"/>
                <a:cs typeface="Arial" panose="020B0604020202020204" pitchFamily="34" charset="0"/>
              </a:rPr>
              <a:t>The Inclusion Pledge</a:t>
            </a:r>
          </a:p>
        </p:txBody>
      </p:sp>
      <p:sp>
        <p:nvSpPr>
          <p:cNvPr id="3" name="Content Placeholder 2">
            <a:extLst>
              <a:ext uri="{FF2B5EF4-FFF2-40B4-BE49-F238E27FC236}">
                <a16:creationId xmlns:a16="http://schemas.microsoft.com/office/drawing/2014/main" id="{10A62CD8-F83A-5E0C-98D4-6C97DC3CBDAC}"/>
              </a:ext>
            </a:extLst>
          </p:cNvPr>
          <p:cNvSpPr>
            <a:spLocks noGrp="1"/>
          </p:cNvSpPr>
          <p:nvPr>
            <p:ph idx="1"/>
          </p:nvPr>
        </p:nvSpPr>
        <p:spPr>
          <a:xfrm>
            <a:off x="838200" y="1099336"/>
            <a:ext cx="10515600" cy="5661060"/>
          </a:xfrm>
        </p:spPr>
        <p:txBody>
          <a:bodyPr>
            <a:normAutofit/>
          </a:bodyPr>
          <a:lstStyle/>
          <a:p>
            <a:pPr marL="0" marR="120015" indent="0">
              <a:lnSpc>
                <a:spcPct val="107000"/>
              </a:lnSpc>
              <a:spcBef>
                <a:spcPts val="900"/>
              </a:spcBef>
              <a:spcAft>
                <a:spcPts val="0"/>
              </a:spcAft>
              <a:buNone/>
            </a:pPr>
            <a:r>
              <a:rPr lang="en-US" sz="3200" b="1" dirty="0">
                <a:effectLst/>
                <a:latin typeface="Arial" panose="020B0604020202020204" pitchFamily="34" charset="0"/>
                <a:ea typeface="Arial" panose="020B0604020202020204" pitchFamily="34" charset="0"/>
              </a:rPr>
              <a:t>All</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who</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work</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with</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or</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behalf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the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children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and</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young</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people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Barking and Dagenham undertake to promote and embed the following values of this Inclusion Pledge</a:t>
            </a:r>
            <a:r>
              <a:rPr lang="en-US" sz="3200" b="1" spc="-10" dirty="0">
                <a:effectLst/>
                <a:latin typeface="Arial" panose="020B0604020202020204" pitchFamily="34" charset="0"/>
                <a:ea typeface="Arial" panose="020B0604020202020204" pitchFamily="34" charset="0"/>
              </a:rPr>
              <a:t>:</a:t>
            </a:r>
          </a:p>
          <a:p>
            <a:pPr marL="514350" marR="62865" lvl="0" indent="-514350">
              <a:lnSpc>
                <a:spcPct val="107000"/>
              </a:lnSpc>
              <a:spcBef>
                <a:spcPts val="800"/>
              </a:spcBef>
              <a:buSzPct val="100000"/>
              <a:buFont typeface="+mj-lt"/>
              <a:buAutoNum type="arabicPeriod" startAt="5"/>
              <a:tabLst>
                <a:tab pos="232410" algn="l"/>
              </a:tabLst>
            </a:pPr>
            <a:r>
              <a:rPr lang="en-US" sz="3200" spc="0" dirty="0">
                <a:effectLst/>
                <a:latin typeface="Arial" panose="020B0604020202020204" pitchFamily="34" charset="0"/>
                <a:ea typeface="Arial" panose="020B0604020202020204" pitchFamily="34" charset="0"/>
              </a:rPr>
              <a:t>Nurture</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is</a:t>
            </a:r>
            <a:r>
              <a:rPr lang="en-US" sz="3200" spc="-1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central</a:t>
            </a:r>
            <a:r>
              <a:rPr lang="en-US" sz="3200" spc="-1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to</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the</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development</a:t>
            </a:r>
            <a:r>
              <a:rPr lang="en-US" sz="3200" spc="-1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of</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wellbeing,</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and</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young</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people</a:t>
            </a:r>
            <a:r>
              <a:rPr lang="en-US" sz="3200" spc="-1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need</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nurture and empathetic relationships alongside containment and structure.</a:t>
            </a:r>
            <a:endParaRPr lang="en-GB" sz="3200" spc="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678322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6E3A9-C328-562D-C068-A2821A419B01}"/>
              </a:ext>
            </a:extLst>
          </p:cNvPr>
          <p:cNvSpPr>
            <a:spLocks noGrp="1"/>
          </p:cNvSpPr>
          <p:nvPr>
            <p:ph type="title"/>
          </p:nvPr>
        </p:nvSpPr>
        <p:spPr/>
        <p:txBody>
          <a:bodyPr>
            <a:normAutofit/>
          </a:bodyPr>
          <a:lstStyle/>
          <a:p>
            <a:r>
              <a:rPr lang="en-GB" sz="4000" b="1" dirty="0">
                <a:latin typeface="Arial" panose="020B0604020202020204" pitchFamily="34" charset="0"/>
                <a:cs typeface="Arial" panose="020B0604020202020204" pitchFamily="34" charset="0"/>
              </a:rPr>
              <a:t>Ian Wright and Mr Pigden: Reunited Shock</a:t>
            </a:r>
            <a:endParaRPr lang="en-GB" sz="4000" dirty="0">
              <a:latin typeface="Arial" panose="020B0604020202020204" pitchFamily="34" charset="0"/>
              <a:cs typeface="Arial" panose="020B0604020202020204" pitchFamily="34" charset="0"/>
            </a:endParaRPr>
          </a:p>
        </p:txBody>
      </p:sp>
      <p:pic>
        <p:nvPicPr>
          <p:cNvPr id="4" name="Online Media 3" title="Ian Wright gets a big shock!">
            <a:hlinkClick r:id="" action="ppaction://media"/>
            <a:extLst>
              <a:ext uri="{FF2B5EF4-FFF2-40B4-BE49-F238E27FC236}">
                <a16:creationId xmlns:a16="http://schemas.microsoft.com/office/drawing/2014/main" id="{5D14FD03-64E3-966C-2BB1-4386A7BBF57A}"/>
              </a:ext>
            </a:extLst>
          </p:cNvPr>
          <p:cNvPicPr>
            <a:picLocks noGrp="1" noRot="1" noChangeAspect="1"/>
          </p:cNvPicPr>
          <p:nvPr>
            <p:ph idx="1"/>
            <a:videoFile r:link="rId1"/>
          </p:nvPr>
        </p:nvPicPr>
        <p:blipFill>
          <a:blip r:embed="rId3"/>
          <a:stretch>
            <a:fillRect/>
          </a:stretch>
        </p:blipFill>
        <p:spPr>
          <a:xfrm>
            <a:off x="3195638" y="1825625"/>
            <a:ext cx="5802312" cy="4351338"/>
          </a:xfrm>
          <a:prstGeom prst="rect">
            <a:avLst/>
          </a:prstGeom>
        </p:spPr>
      </p:pic>
    </p:spTree>
    <p:extLst>
      <p:ext uri="{BB962C8B-B14F-4D97-AF65-F5344CB8AC3E}">
        <p14:creationId xmlns:p14="http://schemas.microsoft.com/office/powerpoint/2010/main" val="86371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9E3DB-D929-C37C-577B-0228A0AAEFCC}"/>
              </a:ext>
            </a:extLst>
          </p:cNvPr>
          <p:cNvSpPr>
            <a:spLocks noGrp="1"/>
          </p:cNvSpPr>
          <p:nvPr>
            <p:ph type="title"/>
          </p:nvPr>
        </p:nvSpPr>
        <p:spPr/>
        <p:txBody>
          <a:bodyPr>
            <a:normAutofit/>
          </a:bodyPr>
          <a:lstStyle/>
          <a:p>
            <a:r>
              <a:rPr lang="en-GB" sz="3600" b="1" dirty="0">
                <a:latin typeface="Arial" panose="020B0604020202020204" pitchFamily="34" charset="0"/>
                <a:cs typeface="Arial" panose="020B0604020202020204" pitchFamily="34" charset="0"/>
              </a:rPr>
              <a:t>Ian Wright and Mr Pigden: Desert Island Discs</a:t>
            </a:r>
            <a:endParaRPr lang="en-GB" sz="3600" dirty="0">
              <a:latin typeface="Arial" panose="020B0604020202020204" pitchFamily="34" charset="0"/>
              <a:cs typeface="Arial" panose="020B0604020202020204" pitchFamily="34" charset="0"/>
            </a:endParaRPr>
          </a:p>
        </p:txBody>
      </p:sp>
      <p:pic>
        <p:nvPicPr>
          <p:cNvPr id="4" name="Online Media 3" title="Ian Wright tearfully remembers childhood teacher">
            <a:hlinkClick r:id="" action="ppaction://media"/>
            <a:extLst>
              <a:ext uri="{FF2B5EF4-FFF2-40B4-BE49-F238E27FC236}">
                <a16:creationId xmlns:a16="http://schemas.microsoft.com/office/drawing/2014/main" id="{64F0F92B-D3BC-D24A-AC3D-21ED8D5BC0FA}"/>
              </a:ext>
            </a:extLst>
          </p:cNvPr>
          <p:cNvPicPr>
            <a:picLocks noGrp="1" noRot="1" noChangeAspect="1"/>
          </p:cNvPicPr>
          <p:nvPr>
            <p:ph idx="1"/>
            <a:videoFile r:link="rId1"/>
          </p:nvPr>
        </p:nvPicPr>
        <p:blipFill>
          <a:blip r:embed="rId3"/>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3951029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EB28-6EF5-D520-7E2D-87B674C233C8}"/>
              </a:ext>
            </a:extLst>
          </p:cNvPr>
          <p:cNvSpPr>
            <a:spLocks noGrp="1"/>
          </p:cNvSpPr>
          <p:nvPr>
            <p:ph type="title"/>
          </p:nvPr>
        </p:nvSpPr>
        <p:spPr>
          <a:xfrm>
            <a:off x="838200" y="365126"/>
            <a:ext cx="10515600" cy="734210"/>
          </a:xfrm>
        </p:spPr>
        <p:txBody>
          <a:bodyPr/>
          <a:lstStyle/>
          <a:p>
            <a:r>
              <a:rPr lang="en-GB" b="1" dirty="0">
                <a:latin typeface="Arial" panose="020B0604020202020204" pitchFamily="34" charset="0"/>
                <a:cs typeface="Arial" panose="020B0604020202020204" pitchFamily="34" charset="0"/>
              </a:rPr>
              <a:t>The Inclusion Pledge</a:t>
            </a:r>
          </a:p>
        </p:txBody>
      </p:sp>
      <p:sp>
        <p:nvSpPr>
          <p:cNvPr id="3" name="Content Placeholder 2">
            <a:extLst>
              <a:ext uri="{FF2B5EF4-FFF2-40B4-BE49-F238E27FC236}">
                <a16:creationId xmlns:a16="http://schemas.microsoft.com/office/drawing/2014/main" id="{10A62CD8-F83A-5E0C-98D4-6C97DC3CBDAC}"/>
              </a:ext>
            </a:extLst>
          </p:cNvPr>
          <p:cNvSpPr>
            <a:spLocks noGrp="1"/>
          </p:cNvSpPr>
          <p:nvPr>
            <p:ph idx="1"/>
          </p:nvPr>
        </p:nvSpPr>
        <p:spPr>
          <a:xfrm>
            <a:off x="838200" y="1099336"/>
            <a:ext cx="10515600" cy="5661060"/>
          </a:xfrm>
        </p:spPr>
        <p:txBody>
          <a:bodyPr>
            <a:normAutofit/>
          </a:bodyPr>
          <a:lstStyle/>
          <a:p>
            <a:pPr marL="0" marR="120015" indent="0">
              <a:lnSpc>
                <a:spcPct val="107000"/>
              </a:lnSpc>
              <a:spcBef>
                <a:spcPts val="900"/>
              </a:spcBef>
              <a:spcAft>
                <a:spcPts val="0"/>
              </a:spcAft>
              <a:buNone/>
            </a:pPr>
            <a:r>
              <a:rPr lang="en-US" sz="3200" b="1" dirty="0">
                <a:effectLst/>
                <a:latin typeface="Arial" panose="020B0604020202020204" pitchFamily="34" charset="0"/>
                <a:ea typeface="Arial" panose="020B0604020202020204" pitchFamily="34" charset="0"/>
              </a:rPr>
              <a:t>All</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who</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work</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with</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or</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behalf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the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children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and</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young</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people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Barking and Dagenham undertake to promote and embed the following values of this Inclusion Pledge</a:t>
            </a:r>
            <a:r>
              <a:rPr lang="en-US" sz="3200" b="1" spc="-10" dirty="0">
                <a:effectLst/>
                <a:latin typeface="Arial" panose="020B0604020202020204" pitchFamily="34" charset="0"/>
                <a:ea typeface="Arial" panose="020B0604020202020204" pitchFamily="34" charset="0"/>
              </a:rPr>
              <a:t>:</a:t>
            </a:r>
          </a:p>
          <a:p>
            <a:pPr marL="457200" marR="189865" lvl="0" indent="-457200">
              <a:lnSpc>
                <a:spcPct val="107000"/>
              </a:lnSpc>
              <a:spcBef>
                <a:spcPts val="800"/>
              </a:spcBef>
              <a:spcAft>
                <a:spcPts val="0"/>
              </a:spcAft>
              <a:buSzPct val="100000"/>
              <a:buFont typeface="+mj-lt"/>
              <a:buAutoNum type="arabicPeriod" startAt="6"/>
              <a:tabLst>
                <a:tab pos="232410" algn="l"/>
              </a:tabLst>
            </a:pPr>
            <a:r>
              <a:rPr lang="en-US" sz="3200" spc="0" dirty="0">
                <a:effectLst/>
                <a:latin typeface="Arial" panose="020B0604020202020204" pitchFamily="34" charset="0"/>
                <a:ea typeface="Arial" panose="020B0604020202020204" pitchFamily="34" charset="0"/>
              </a:rPr>
              <a:t>Children and young people’s learning and wellbeing are understood developmentally.</a:t>
            </a:r>
            <a:r>
              <a:rPr lang="en-US" sz="3200" spc="-4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We</a:t>
            </a:r>
            <a:r>
              <a:rPr lang="en-US" sz="3200" spc="-5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believe</a:t>
            </a:r>
            <a:r>
              <a:rPr lang="en-US" sz="3200" spc="-4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in</a:t>
            </a:r>
            <a:r>
              <a:rPr lang="en-US" sz="3200" spc="-5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access</a:t>
            </a:r>
            <a:r>
              <a:rPr lang="en-US" sz="3200" spc="-4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to</a:t>
            </a:r>
            <a:r>
              <a:rPr lang="en-US" sz="3200" spc="-4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education</a:t>
            </a:r>
            <a:r>
              <a:rPr lang="en-US" sz="3200" spc="-5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that</a:t>
            </a:r>
            <a:r>
              <a:rPr lang="en-US" sz="3200" spc="-4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promotes</a:t>
            </a:r>
            <a:r>
              <a:rPr lang="en-US" sz="3200" spc="-4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equity,</a:t>
            </a:r>
            <a:r>
              <a:rPr lang="en-US" sz="3200" spc="-5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empathy, aspiration and success for all.</a:t>
            </a:r>
            <a:endParaRPr lang="en-GB" sz="3200" spc="0" dirty="0">
              <a:effectLst/>
              <a:latin typeface="Arial" panose="020B0604020202020204" pitchFamily="34" charset="0"/>
              <a:ea typeface="Arial" panose="020B0604020202020204" pitchFamily="34" charset="0"/>
            </a:endParaRPr>
          </a:p>
          <a:p>
            <a:pPr marL="0" marR="120015" indent="0">
              <a:lnSpc>
                <a:spcPct val="107000"/>
              </a:lnSpc>
              <a:spcBef>
                <a:spcPts val="900"/>
              </a:spcBef>
              <a:spcAft>
                <a:spcPts val="0"/>
              </a:spcAft>
              <a:buNone/>
            </a:pPr>
            <a:endParaRPr lang="en-GB" sz="18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247563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EB28-6EF5-D520-7E2D-87B674C233C8}"/>
              </a:ext>
            </a:extLst>
          </p:cNvPr>
          <p:cNvSpPr>
            <a:spLocks noGrp="1"/>
          </p:cNvSpPr>
          <p:nvPr>
            <p:ph type="title"/>
          </p:nvPr>
        </p:nvSpPr>
        <p:spPr>
          <a:xfrm>
            <a:off x="838200" y="365126"/>
            <a:ext cx="10515600" cy="734210"/>
          </a:xfrm>
        </p:spPr>
        <p:txBody>
          <a:bodyPr/>
          <a:lstStyle/>
          <a:p>
            <a:r>
              <a:rPr lang="en-GB" b="1" dirty="0">
                <a:latin typeface="Arial" panose="020B0604020202020204" pitchFamily="34" charset="0"/>
                <a:cs typeface="Arial" panose="020B0604020202020204" pitchFamily="34" charset="0"/>
              </a:rPr>
              <a:t>The Inclusion Pledge</a:t>
            </a:r>
          </a:p>
        </p:txBody>
      </p:sp>
      <p:sp>
        <p:nvSpPr>
          <p:cNvPr id="3" name="Content Placeholder 2">
            <a:extLst>
              <a:ext uri="{FF2B5EF4-FFF2-40B4-BE49-F238E27FC236}">
                <a16:creationId xmlns:a16="http://schemas.microsoft.com/office/drawing/2014/main" id="{10A62CD8-F83A-5E0C-98D4-6C97DC3CBDAC}"/>
              </a:ext>
            </a:extLst>
          </p:cNvPr>
          <p:cNvSpPr>
            <a:spLocks noGrp="1"/>
          </p:cNvSpPr>
          <p:nvPr>
            <p:ph idx="1"/>
          </p:nvPr>
        </p:nvSpPr>
        <p:spPr>
          <a:xfrm>
            <a:off x="838200" y="1099336"/>
            <a:ext cx="10515600" cy="5661060"/>
          </a:xfrm>
        </p:spPr>
        <p:txBody>
          <a:bodyPr>
            <a:normAutofit/>
          </a:bodyPr>
          <a:lstStyle/>
          <a:p>
            <a:pPr marL="0" indent="0">
              <a:lnSpc>
                <a:spcPct val="107000"/>
              </a:lnSpc>
              <a:spcBef>
                <a:spcPts val="0"/>
              </a:spcBef>
              <a:buNone/>
            </a:pPr>
            <a:r>
              <a:rPr lang="en-US" sz="3200" b="1" dirty="0">
                <a:effectLst/>
                <a:latin typeface="Arial" panose="020B0604020202020204" pitchFamily="34" charset="0"/>
                <a:ea typeface="Arial" panose="020B0604020202020204" pitchFamily="34" charset="0"/>
              </a:rPr>
              <a:t>All</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who</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work</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with</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or</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behalf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the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children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and</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young</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people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Barking and Dagenham undertake to promote and embed the following values of this Inclusion Pledge</a:t>
            </a:r>
            <a:r>
              <a:rPr lang="en-US" sz="3200" b="1" spc="-10" dirty="0">
                <a:effectLst/>
                <a:latin typeface="Arial" panose="020B0604020202020204" pitchFamily="34" charset="0"/>
                <a:ea typeface="Arial" panose="020B0604020202020204" pitchFamily="34" charset="0"/>
              </a:rPr>
              <a:t>:</a:t>
            </a:r>
          </a:p>
          <a:p>
            <a:pPr marL="457200" marR="203200" lvl="0" indent="-457200">
              <a:lnSpc>
                <a:spcPct val="107000"/>
              </a:lnSpc>
              <a:spcBef>
                <a:spcPts val="795"/>
              </a:spcBef>
              <a:buSzPct val="95000"/>
              <a:buFont typeface="+mj-lt"/>
              <a:buAutoNum type="arabicPeriod" startAt="7"/>
              <a:tabLst>
                <a:tab pos="232410" algn="l"/>
              </a:tabLst>
            </a:pPr>
            <a:r>
              <a:rPr lang="en-US" sz="3200" spc="0" dirty="0">
                <a:effectLst/>
                <a:latin typeface="Arial" panose="020B0604020202020204" pitchFamily="34" charset="0"/>
                <a:ea typeface="Arial" panose="020B0604020202020204" pitchFamily="34" charset="0"/>
              </a:rPr>
              <a:t>Best quality communication between all professionals in all services is key to ensuring</a:t>
            </a:r>
            <a:r>
              <a:rPr lang="en-US" sz="3200" spc="-3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effective</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safeguarding</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and</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contextual</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safeguarding</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within</a:t>
            </a:r>
            <a:r>
              <a:rPr lang="en-US" sz="3200" spc="-3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both</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the</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school and</a:t>
            </a:r>
            <a:r>
              <a:rPr lang="en-US" sz="3200" spc="-1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the</a:t>
            </a:r>
            <a:r>
              <a:rPr lang="en-US" sz="3200" spc="-1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wider community.</a:t>
            </a:r>
            <a:r>
              <a:rPr lang="en-US" sz="3200" spc="20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Engaging</a:t>
            </a:r>
            <a:r>
              <a:rPr lang="en-US" sz="3200" spc="-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with and</a:t>
            </a:r>
            <a:r>
              <a:rPr lang="en-US" sz="3200" spc="-1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caring for the community around the child and the family.</a:t>
            </a:r>
            <a:endParaRPr lang="en-GB" sz="3200" spc="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009840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EB28-6EF5-D520-7E2D-87B674C233C8}"/>
              </a:ext>
            </a:extLst>
          </p:cNvPr>
          <p:cNvSpPr>
            <a:spLocks noGrp="1"/>
          </p:cNvSpPr>
          <p:nvPr>
            <p:ph type="title"/>
          </p:nvPr>
        </p:nvSpPr>
        <p:spPr>
          <a:xfrm>
            <a:off x="838200" y="365126"/>
            <a:ext cx="10515600" cy="734210"/>
          </a:xfrm>
        </p:spPr>
        <p:txBody>
          <a:bodyPr/>
          <a:lstStyle/>
          <a:p>
            <a:r>
              <a:rPr lang="en-GB" b="1" dirty="0">
                <a:latin typeface="Arial" panose="020B0604020202020204" pitchFamily="34" charset="0"/>
                <a:cs typeface="Arial" panose="020B0604020202020204" pitchFamily="34" charset="0"/>
              </a:rPr>
              <a:t>The Inclusion Pledge</a:t>
            </a:r>
          </a:p>
        </p:txBody>
      </p:sp>
      <p:sp>
        <p:nvSpPr>
          <p:cNvPr id="3" name="Content Placeholder 2">
            <a:extLst>
              <a:ext uri="{FF2B5EF4-FFF2-40B4-BE49-F238E27FC236}">
                <a16:creationId xmlns:a16="http://schemas.microsoft.com/office/drawing/2014/main" id="{10A62CD8-F83A-5E0C-98D4-6C97DC3CBDAC}"/>
              </a:ext>
            </a:extLst>
          </p:cNvPr>
          <p:cNvSpPr>
            <a:spLocks noGrp="1"/>
          </p:cNvSpPr>
          <p:nvPr>
            <p:ph idx="1"/>
          </p:nvPr>
        </p:nvSpPr>
        <p:spPr>
          <a:xfrm>
            <a:off x="838200" y="1099336"/>
            <a:ext cx="10515600" cy="5661060"/>
          </a:xfrm>
        </p:spPr>
        <p:txBody>
          <a:bodyPr>
            <a:normAutofit/>
          </a:bodyPr>
          <a:lstStyle/>
          <a:p>
            <a:pPr marL="0" indent="0">
              <a:lnSpc>
                <a:spcPct val="107000"/>
              </a:lnSpc>
              <a:spcBef>
                <a:spcPts val="0"/>
              </a:spcBef>
              <a:buNone/>
            </a:pPr>
            <a:r>
              <a:rPr lang="en-US" sz="3200" b="1" dirty="0">
                <a:effectLst/>
                <a:latin typeface="Arial" panose="020B0604020202020204" pitchFamily="34" charset="0"/>
                <a:ea typeface="Arial" panose="020B0604020202020204" pitchFamily="34" charset="0"/>
              </a:rPr>
              <a:t>All</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who</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work</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with</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or</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behalf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the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children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and</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young</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people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Barking and Dagenham undertake to promote and embed the following values of this Inclusion Pledge</a:t>
            </a:r>
            <a:r>
              <a:rPr lang="en-US" sz="3200" b="1" spc="-10" dirty="0">
                <a:effectLst/>
                <a:latin typeface="Arial" panose="020B0604020202020204" pitchFamily="34" charset="0"/>
                <a:ea typeface="Arial" panose="020B0604020202020204" pitchFamily="34" charset="0"/>
              </a:rPr>
              <a:t>:</a:t>
            </a:r>
          </a:p>
          <a:p>
            <a:pPr marL="514350" marR="83820" lvl="0" indent="-514350">
              <a:lnSpc>
                <a:spcPct val="107000"/>
              </a:lnSpc>
              <a:spcBef>
                <a:spcPts val="795"/>
              </a:spcBef>
              <a:buSzPct val="95000"/>
              <a:buFont typeface="+mj-lt"/>
              <a:buAutoNum type="arabicPeriod" startAt="8"/>
              <a:tabLst>
                <a:tab pos="229870" algn="l"/>
              </a:tabLst>
            </a:pPr>
            <a:r>
              <a:rPr lang="en-US" sz="3200" spc="0" dirty="0">
                <a:effectLst/>
                <a:latin typeface="Arial" panose="020B0604020202020204" pitchFamily="34" charset="0"/>
                <a:ea typeface="Arial" panose="020B0604020202020204" pitchFamily="34" charset="0"/>
              </a:rPr>
              <a:t>The</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importance</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of</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facilitating</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effective</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transitions</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at</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all</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relevant</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points</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in</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children’s and young people’s lives. We</a:t>
            </a:r>
            <a:r>
              <a:rPr lang="en-US" sz="3200" spc="-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strive</a:t>
            </a:r>
            <a:r>
              <a:rPr lang="en-US" sz="3200" spc="-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to bring about positive</a:t>
            </a:r>
            <a:r>
              <a:rPr lang="en-US" sz="3200" spc="-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change and</a:t>
            </a:r>
            <a:r>
              <a:rPr lang="en-US" sz="3200" spc="-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develop resilience for individuals, groups and families, and communities, built on an understanding of contexts as well as individual differences.</a:t>
            </a:r>
            <a:endParaRPr lang="en-GB" sz="3200" spc="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045250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EB28-6EF5-D520-7E2D-87B674C233C8}"/>
              </a:ext>
            </a:extLst>
          </p:cNvPr>
          <p:cNvSpPr>
            <a:spLocks noGrp="1"/>
          </p:cNvSpPr>
          <p:nvPr>
            <p:ph type="title"/>
          </p:nvPr>
        </p:nvSpPr>
        <p:spPr>
          <a:xfrm>
            <a:off x="838200" y="365126"/>
            <a:ext cx="10515600" cy="734210"/>
          </a:xfrm>
        </p:spPr>
        <p:txBody>
          <a:bodyPr/>
          <a:lstStyle/>
          <a:p>
            <a:r>
              <a:rPr lang="en-GB" b="1" dirty="0">
                <a:latin typeface="Arial" panose="020B0604020202020204" pitchFamily="34" charset="0"/>
                <a:cs typeface="Arial" panose="020B0604020202020204" pitchFamily="34" charset="0"/>
              </a:rPr>
              <a:t>The Inclusion Pledge</a:t>
            </a:r>
          </a:p>
        </p:txBody>
      </p:sp>
      <p:sp>
        <p:nvSpPr>
          <p:cNvPr id="3" name="Content Placeholder 2">
            <a:extLst>
              <a:ext uri="{FF2B5EF4-FFF2-40B4-BE49-F238E27FC236}">
                <a16:creationId xmlns:a16="http://schemas.microsoft.com/office/drawing/2014/main" id="{10A62CD8-F83A-5E0C-98D4-6C97DC3CBDAC}"/>
              </a:ext>
            </a:extLst>
          </p:cNvPr>
          <p:cNvSpPr>
            <a:spLocks noGrp="1"/>
          </p:cNvSpPr>
          <p:nvPr>
            <p:ph idx="1"/>
          </p:nvPr>
        </p:nvSpPr>
        <p:spPr>
          <a:xfrm>
            <a:off x="838200" y="1099336"/>
            <a:ext cx="10515600" cy="5661060"/>
          </a:xfrm>
        </p:spPr>
        <p:txBody>
          <a:bodyPr>
            <a:normAutofit/>
          </a:bodyPr>
          <a:lstStyle/>
          <a:p>
            <a:pPr marL="0" indent="0">
              <a:lnSpc>
                <a:spcPct val="107000"/>
              </a:lnSpc>
              <a:spcBef>
                <a:spcPts val="0"/>
              </a:spcBef>
              <a:buNone/>
            </a:pPr>
            <a:r>
              <a:rPr lang="en-US" sz="3200" b="1" dirty="0">
                <a:effectLst/>
                <a:latin typeface="Arial" panose="020B0604020202020204" pitchFamily="34" charset="0"/>
                <a:ea typeface="Arial" panose="020B0604020202020204" pitchFamily="34" charset="0"/>
              </a:rPr>
              <a:t>All</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who</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work</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with</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or</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behalf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the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children</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and</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young</a:t>
            </a:r>
            <a:r>
              <a:rPr lang="en-US" sz="3200" b="1" spc="-20"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people</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of</a:t>
            </a:r>
            <a:r>
              <a:rPr lang="en-US" sz="3200" b="1" spc="-15" dirty="0">
                <a:effectLst/>
                <a:latin typeface="Arial" panose="020B0604020202020204" pitchFamily="34" charset="0"/>
                <a:ea typeface="Arial" panose="020B0604020202020204" pitchFamily="34" charset="0"/>
              </a:rPr>
              <a:t> </a:t>
            </a:r>
            <a:r>
              <a:rPr lang="en-US" sz="3200" b="1" dirty="0">
                <a:effectLst/>
                <a:latin typeface="Arial" panose="020B0604020202020204" pitchFamily="34" charset="0"/>
                <a:ea typeface="Arial" panose="020B0604020202020204" pitchFamily="34" charset="0"/>
              </a:rPr>
              <a:t>Barking and Dagenham undertake to promote and embed the following values of this Inclusion Pledge</a:t>
            </a:r>
            <a:r>
              <a:rPr lang="en-US" sz="3200" b="1" spc="-10" dirty="0">
                <a:effectLst/>
                <a:latin typeface="Arial" panose="020B0604020202020204" pitchFamily="34" charset="0"/>
                <a:ea typeface="Arial" panose="020B0604020202020204" pitchFamily="34" charset="0"/>
              </a:rPr>
              <a:t>:</a:t>
            </a:r>
          </a:p>
          <a:p>
            <a:pPr marL="514350" marR="314960" lvl="0" indent="-514350">
              <a:spcBef>
                <a:spcPts val="795"/>
              </a:spcBef>
              <a:buSzPct val="95000"/>
              <a:buFont typeface="+mj-lt"/>
              <a:buAutoNum type="arabicPeriod" startAt="9"/>
              <a:tabLst>
                <a:tab pos="223520" algn="l"/>
              </a:tabLst>
            </a:pPr>
            <a:r>
              <a:rPr lang="en-US" sz="3200" spc="0" dirty="0">
                <a:effectLst/>
                <a:latin typeface="Arial" panose="020B0604020202020204" pitchFamily="34" charset="0"/>
                <a:ea typeface="Arial" panose="020B0604020202020204" pitchFamily="34" charset="0"/>
              </a:rPr>
              <a:t>A</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commitment to continually develop opportunities for our children and young people to realise their aspirations and ambitions within their own community. We value</a:t>
            </a:r>
            <a:r>
              <a:rPr lang="en-US" sz="3200" spc="-2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approaches</a:t>
            </a:r>
            <a:r>
              <a:rPr lang="en-US" sz="3200" spc="-30"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to</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lifelong</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learning</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that</a:t>
            </a:r>
            <a:r>
              <a:rPr lang="en-US" sz="3200" spc="-2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draw</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on</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people’s</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potential</a:t>
            </a:r>
            <a:r>
              <a:rPr lang="en-US" sz="3200" spc="-15" dirty="0">
                <a:effectLst/>
                <a:latin typeface="Arial" panose="020B0604020202020204" pitchFamily="34" charset="0"/>
                <a:ea typeface="Arial" panose="020B0604020202020204" pitchFamily="34" charset="0"/>
              </a:rPr>
              <a:t> </a:t>
            </a:r>
            <a:r>
              <a:rPr lang="en-US" sz="3200" spc="0" dirty="0">
                <a:effectLst/>
                <a:latin typeface="Arial" panose="020B0604020202020204" pitchFamily="34" charset="0"/>
                <a:ea typeface="Arial" panose="020B0604020202020204" pitchFamily="34" charset="0"/>
              </a:rPr>
              <a:t>and cultures that truly reflects the needs and aspirations of our community.</a:t>
            </a:r>
            <a:endParaRPr lang="en-GB" sz="3200" spc="0" dirty="0">
              <a:effectLst/>
              <a:latin typeface="Arial" panose="020B0604020202020204" pitchFamily="34" charset="0"/>
              <a:ea typeface="Arial" panose="020B0604020202020204" pitchFamily="34" charset="0"/>
            </a:endParaRPr>
          </a:p>
          <a:p>
            <a:pPr marL="0" marR="0" indent="0">
              <a:lnSpc>
                <a:spcPct val="107000"/>
              </a:lnSpc>
              <a:spcBef>
                <a:spcPts val="0"/>
              </a:spcBef>
              <a:spcAft>
                <a:spcPts val="0"/>
              </a:spcAft>
              <a:buNone/>
            </a:pP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3334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24F450-7DE2-F9BE-6135-49CDFD8B158E}"/>
              </a:ext>
            </a:extLst>
          </p:cNvPr>
          <p:cNvPicPr>
            <a:picLocks noChangeAspect="1"/>
          </p:cNvPicPr>
          <p:nvPr/>
        </p:nvPicPr>
        <p:blipFill>
          <a:blip r:embed="rId2"/>
          <a:stretch>
            <a:fillRect/>
          </a:stretch>
        </p:blipFill>
        <p:spPr>
          <a:xfrm>
            <a:off x="1876936" y="258515"/>
            <a:ext cx="8438127" cy="6316745"/>
          </a:xfrm>
          <a:prstGeom prst="rect">
            <a:avLst/>
          </a:prstGeom>
          <a:ln w="25400">
            <a:solidFill>
              <a:schemeClr val="accent1"/>
            </a:solidFill>
          </a:ln>
        </p:spPr>
      </p:pic>
    </p:spTree>
    <p:extLst>
      <p:ext uri="{BB962C8B-B14F-4D97-AF65-F5344CB8AC3E}">
        <p14:creationId xmlns:p14="http://schemas.microsoft.com/office/powerpoint/2010/main" val="281264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E95B7-3ADB-3F81-48E1-FF3871AD48CB}"/>
              </a:ext>
            </a:extLst>
          </p:cNvPr>
          <p:cNvSpPr>
            <a:spLocks noGrp="1"/>
          </p:cNvSpPr>
          <p:nvPr>
            <p:ph type="title"/>
          </p:nvPr>
        </p:nvSpPr>
        <p:spPr/>
        <p:txBody>
          <a:bodyPr/>
          <a:lstStyle/>
          <a:p>
            <a:pPr algn="ctr"/>
            <a:r>
              <a:rPr lang="en-GB" b="1" dirty="0">
                <a:latin typeface="Arial" panose="020B0604020202020204" pitchFamily="34" charset="0"/>
                <a:cs typeface="Arial" panose="020B0604020202020204" pitchFamily="34" charset="0"/>
              </a:rPr>
              <a:t>Supported Internships</a:t>
            </a:r>
          </a:p>
        </p:txBody>
      </p:sp>
      <p:pic>
        <p:nvPicPr>
          <p:cNvPr id="5" name="Online Media 4" title="Meet Kevin during his Supported Internship at The Phoenix Pub!">
            <a:hlinkClick r:id="" action="ppaction://media"/>
            <a:extLst>
              <a:ext uri="{FF2B5EF4-FFF2-40B4-BE49-F238E27FC236}">
                <a16:creationId xmlns:a16="http://schemas.microsoft.com/office/drawing/2014/main" id="{E1F75147-5B8F-0D87-6912-4470F20BC010}"/>
              </a:ext>
            </a:extLst>
          </p:cNvPr>
          <p:cNvPicPr>
            <a:picLocks noGrp="1" noRot="1" noChangeAspect="1"/>
          </p:cNvPicPr>
          <p:nvPr>
            <p:ph sz="half" idx="1"/>
            <a:videoFile r:link="rId1"/>
          </p:nvPr>
        </p:nvPicPr>
        <p:blipFill>
          <a:blip r:embed="rId4"/>
          <a:stretch>
            <a:fillRect/>
          </a:stretch>
        </p:blipFill>
        <p:spPr>
          <a:xfrm>
            <a:off x="2201863" y="1825625"/>
            <a:ext cx="2454275" cy="4351338"/>
          </a:xfrm>
          <a:prstGeom prst="rect">
            <a:avLst/>
          </a:prstGeom>
        </p:spPr>
      </p:pic>
      <p:pic>
        <p:nvPicPr>
          <p:cNvPr id="6" name="Online Media 5" title="Meet Max on his Supported Internship at Co-op">
            <a:hlinkClick r:id="" action="ppaction://media"/>
            <a:extLst>
              <a:ext uri="{FF2B5EF4-FFF2-40B4-BE49-F238E27FC236}">
                <a16:creationId xmlns:a16="http://schemas.microsoft.com/office/drawing/2014/main" id="{14AE028C-6051-730B-5640-6D237AC825F9}"/>
              </a:ext>
            </a:extLst>
          </p:cNvPr>
          <p:cNvPicPr>
            <a:picLocks noGrp="1" noRot="1" noChangeAspect="1"/>
          </p:cNvPicPr>
          <p:nvPr>
            <p:ph sz="half" idx="2"/>
            <a:videoFile r:link="rId2"/>
          </p:nvPr>
        </p:nvPicPr>
        <p:blipFill>
          <a:blip r:embed="rId5"/>
          <a:stretch>
            <a:fillRect/>
          </a:stretch>
        </p:blipFill>
        <p:spPr>
          <a:xfrm>
            <a:off x="7535863" y="1825625"/>
            <a:ext cx="2454275" cy="4351338"/>
          </a:xfrm>
          <a:prstGeom prst="rect">
            <a:avLst/>
          </a:prstGeom>
        </p:spPr>
      </p:pic>
    </p:spTree>
    <p:extLst>
      <p:ext uri="{BB962C8B-B14F-4D97-AF65-F5344CB8AC3E}">
        <p14:creationId xmlns:p14="http://schemas.microsoft.com/office/powerpoint/2010/main" val="97388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video>
              <p:cMediaNode vol="80000">
                <p:cTn id="17" fill="hold" display="0">
                  <p:stCondLst>
                    <p:cond delay="indefinite"/>
                  </p:stCondLst>
                </p:cTn>
                <p:tgtEl>
                  <p:spTgt spid="6"/>
                </p:tgtEl>
              </p:cMediaNode>
            </p:video>
            <p:seq concurrent="1" nextAc="seek">
              <p:cTn id="18" restart="whenNotActive" fill="hold" evtFilter="cancelBubble" nodeType="interactiveSeq">
                <p:stCondLst>
                  <p:cond evt="onClick" delay="0">
                    <p:tgtEl>
                      <p:spTgt spid="6"/>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556</TotalTime>
  <Words>939</Words>
  <Application>Microsoft Office PowerPoint</Application>
  <PresentationFormat>Widescreen</PresentationFormat>
  <Paragraphs>72</Paragraphs>
  <Slides>22</Slides>
  <Notes>0</Notes>
  <HiddenSlides>0</HiddenSlides>
  <MMClips>8</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The Barking and Dagenham  Inclusion Pledge</vt:lpstr>
      <vt:lpstr>Background and context</vt:lpstr>
      <vt:lpstr>Background and context</vt:lpstr>
      <vt:lpstr>The Inclusion Pledge</vt:lpstr>
      <vt:lpstr>Values Based Education (VBE): Education's Quiet Revolution - Neil Hawkes</vt:lpstr>
      <vt:lpstr>They let people like this lead schools…</vt:lpstr>
      <vt:lpstr>The Inclusion Pledge</vt:lpstr>
      <vt:lpstr>De-Escalation Spaces: Helping Students Manage Emotions</vt:lpstr>
      <vt:lpstr>The Inclusion Pledge</vt:lpstr>
      <vt:lpstr>If you only click on one hyperlink this year…</vt:lpstr>
      <vt:lpstr>The Inclusion Pledge</vt:lpstr>
      <vt:lpstr>They let people like this lead schools…</vt:lpstr>
      <vt:lpstr>“Cause I Ain’t Got a Pencil”</vt:lpstr>
      <vt:lpstr>The Inclusion Pledge</vt:lpstr>
      <vt:lpstr>Ian Wright and Mr Pigden: Reunited Shock</vt:lpstr>
      <vt:lpstr>Ian Wright and Mr Pigden: Desert Island Discs</vt:lpstr>
      <vt:lpstr>The Inclusion Pledge</vt:lpstr>
      <vt:lpstr>The Inclusion Pledge</vt:lpstr>
      <vt:lpstr>The Inclusion Pledge</vt:lpstr>
      <vt:lpstr>The Inclusion Pledge</vt:lpstr>
      <vt:lpstr>PowerPoint Presentation</vt:lpstr>
      <vt:lpstr>Supported Internships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Inclusion Principles: Introduction</dc:title>
  <dc:creator>Roger Mitchell</dc:creator>
  <cp:lastModifiedBy>Mitchell, Roger</cp:lastModifiedBy>
  <cp:revision>3</cp:revision>
  <cp:lastPrinted>2023-02-08T14:37:26Z</cp:lastPrinted>
  <dcterms:created xsi:type="dcterms:W3CDTF">2023-02-08T12:19:54Z</dcterms:created>
  <dcterms:modified xsi:type="dcterms:W3CDTF">2025-09-15T12:07:56Z</dcterms:modified>
</cp:coreProperties>
</file>